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50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855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900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858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060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24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75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697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807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619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84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684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28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316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95A09E-6BB5-6246-9AA9-3ECDFA9A0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8000" b="1" dirty="0"/>
              <a:t>Pure Religion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633BF1-1E82-584A-9FFC-963AC893F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878282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rbel" panose="020B0503020204020204" pitchFamily="34" charset="0"/>
              </a:rPr>
              <a:t>James 1:26-27 </a:t>
            </a:r>
          </a:p>
        </p:txBody>
      </p:sp>
    </p:spTree>
    <p:extLst>
      <p:ext uri="{BB962C8B-B14F-4D97-AF65-F5344CB8AC3E}">
        <p14:creationId xmlns:p14="http://schemas.microsoft.com/office/powerpoint/2010/main" xmlns="" val="57683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3B17FE-5C95-FE41-9AED-9392FEE7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46969"/>
          </a:xfrm>
        </p:spPr>
        <p:txBody>
          <a:bodyPr>
            <a:normAutofit/>
          </a:bodyPr>
          <a:lstStyle/>
          <a:p>
            <a:r>
              <a:rPr lang="en-US" sz="4800" b="1"/>
              <a:t>Pure Religion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EF565F-8F67-A245-9227-B93681BCF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970"/>
            <a:ext cx="11353800" cy="55110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latin typeface="Corbel" panose="020B0503020204020204" pitchFamily="34" charset="0"/>
              </a:rPr>
              <a:t>Pure religion involves bridling the tongue.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James 1:26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Matthew 12:33-37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Colossians 4:6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James 1:19-20,26; 3:1-12; 4:11-12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James 3:1-12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Matthew 26:35,69-75</a:t>
            </a:r>
          </a:p>
        </p:txBody>
      </p:sp>
    </p:spTree>
    <p:extLst>
      <p:ext uri="{BB962C8B-B14F-4D97-AF65-F5344CB8AC3E}">
        <p14:creationId xmlns:p14="http://schemas.microsoft.com/office/powerpoint/2010/main" xmlns="" val="191441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3B17FE-5C95-FE41-9AED-9392FEE7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46969"/>
          </a:xfrm>
        </p:spPr>
        <p:txBody>
          <a:bodyPr>
            <a:normAutofit/>
          </a:bodyPr>
          <a:lstStyle/>
          <a:p>
            <a:r>
              <a:rPr lang="en-US" sz="4800" b="1" dirty="0"/>
              <a:t>Pure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EF565F-8F67-A245-9227-B93681BCF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970"/>
            <a:ext cx="11353800" cy="55110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orbel" panose="020B0503020204020204" pitchFamily="34" charset="0"/>
              </a:rPr>
              <a:t>Pure religion involves bridling the tongue.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latin typeface="Corbel" panose="020B0503020204020204" pitchFamily="34" charset="0"/>
              </a:rPr>
              <a:t>Pure religion involves self-examination.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James 1:26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2 Corinthians 13:5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1 Corinthians 11:28 </a:t>
            </a:r>
          </a:p>
        </p:txBody>
      </p:sp>
    </p:spTree>
    <p:extLst>
      <p:ext uri="{BB962C8B-B14F-4D97-AF65-F5344CB8AC3E}">
        <p14:creationId xmlns:p14="http://schemas.microsoft.com/office/powerpoint/2010/main" xmlns="" val="207246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3B17FE-5C95-FE41-9AED-9392FEE7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46969"/>
          </a:xfrm>
        </p:spPr>
        <p:txBody>
          <a:bodyPr>
            <a:normAutofit/>
          </a:bodyPr>
          <a:lstStyle/>
          <a:p>
            <a:r>
              <a:rPr lang="en-US" sz="4800" b="1" dirty="0"/>
              <a:t>Pure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EF565F-8F67-A245-9227-B93681BCF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970"/>
            <a:ext cx="11353800" cy="55110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orbel" panose="020B0503020204020204" pitchFamily="34" charset="0"/>
              </a:rPr>
              <a:t>Pure religion involves bridling the tongue.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orbel" panose="020B0503020204020204" pitchFamily="34" charset="0"/>
              </a:rPr>
              <a:t>Pure religion involves self-examination.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latin typeface="Corbel" panose="020B0503020204020204" pitchFamily="34" charset="0"/>
              </a:rPr>
              <a:t>Pure religion involves visiting the orphans and widows in their affliction.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James 1:27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Exodus 3:16; 4:31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James 1:27; 2:1-13,15-16; 5:1-6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James 1:22-25 </a:t>
            </a:r>
          </a:p>
        </p:txBody>
      </p:sp>
    </p:spTree>
    <p:extLst>
      <p:ext uri="{BB962C8B-B14F-4D97-AF65-F5344CB8AC3E}">
        <p14:creationId xmlns:p14="http://schemas.microsoft.com/office/powerpoint/2010/main" xmlns="" val="177761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3B17FE-5C95-FE41-9AED-9392FEE7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46969"/>
          </a:xfrm>
        </p:spPr>
        <p:txBody>
          <a:bodyPr>
            <a:normAutofit/>
          </a:bodyPr>
          <a:lstStyle/>
          <a:p>
            <a:r>
              <a:rPr lang="en-US" sz="4800" b="1" dirty="0"/>
              <a:t>Pure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EF565F-8F67-A245-9227-B93681BCF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970"/>
            <a:ext cx="11353800" cy="55110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orbel" panose="020B0503020204020204" pitchFamily="34" charset="0"/>
              </a:rPr>
              <a:t>Pure religion involves bridling the tongue.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orbel" panose="020B0503020204020204" pitchFamily="34" charset="0"/>
              </a:rPr>
              <a:t>Pure religion involves self-examination.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orbel" panose="020B0503020204020204" pitchFamily="34" charset="0"/>
              </a:rPr>
              <a:t>Pure religion involves visiting the orphans and widows in their affliction.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latin typeface="Corbel" panose="020B0503020204020204" pitchFamily="34" charset="0"/>
              </a:rPr>
              <a:t>Pure religion involves keeping oneself unstained from the world.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James 1:27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James 4:4-10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2 Peter 3:14</a:t>
            </a:r>
          </a:p>
          <a:p>
            <a:pPr lvl="1"/>
            <a:r>
              <a:rPr lang="en-US" sz="3600" dirty="0">
                <a:latin typeface="Corbel" panose="020B0503020204020204" pitchFamily="34" charset="0"/>
              </a:rPr>
              <a:t>1 John 5:19 </a:t>
            </a:r>
          </a:p>
        </p:txBody>
      </p:sp>
    </p:spTree>
    <p:extLst>
      <p:ext uri="{BB962C8B-B14F-4D97-AF65-F5344CB8AC3E}">
        <p14:creationId xmlns:p14="http://schemas.microsoft.com/office/powerpoint/2010/main" xmlns="" val="327320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6677A4-0AFB-6D4D-9351-F2AE051C2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D3E1D3-AC6D-B545-9836-8AE8B2B9F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815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Pure Religion </vt:lpstr>
      <vt:lpstr>Pure Religion</vt:lpstr>
      <vt:lpstr>Pure Religion</vt:lpstr>
      <vt:lpstr>Pure Religion</vt:lpstr>
      <vt:lpstr>Pure Religion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Pure Religion </dc:title>
  <dc:creator>Payton Anderson</dc:creator>
  <cp:lastModifiedBy>mdehl@outlook.com</cp:lastModifiedBy>
  <cp:revision>5</cp:revision>
  <dcterms:created xsi:type="dcterms:W3CDTF">2019-05-18T14:11:50Z</dcterms:created>
  <dcterms:modified xsi:type="dcterms:W3CDTF">2019-05-19T13:39:53Z</dcterms:modified>
</cp:coreProperties>
</file>