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7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3064617" y="4272212"/>
            <a:ext cx="3002063" cy="3356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3064617" y="4272212"/>
            <a:ext cx="3002063" cy="3356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844555" y="2498785"/>
            <a:ext cx="7467697" cy="142007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370184" y="5994348"/>
            <a:ext cx="2412708" cy="4484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838151" y="1954629"/>
            <a:ext cx="7467698" cy="2948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400" b="1" dirty="0">
                <a:latin typeface="Franklin Gothic Medium" panose="020F0502020204030204" pitchFamily="34" charset="0"/>
              </a:rPr>
              <a:t>Four Word Pictures of the Cross</a:t>
            </a:r>
            <a:endParaRPr sz="6400" b="1" dirty="0">
              <a:latin typeface="Franklin Gothic Medium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Franklin Gothic Medium" panose="020F0502020204030204" pitchFamily="34" charset="0"/>
              </a:rPr>
              <a:t>Propitiation (Wrath)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Romans 5:10; 8:7; 1:18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“To turn away wrath by offering a gift”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Genesis 32:13-21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Leviticus 17:11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Romans 3:23-25; 1 John 2:1-2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1 John 4:10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dirty="0">
                <a:latin typeface="Franklin Gothic Medium" panose="020F0502020204030204" pitchFamily="34" charset="0"/>
              </a:rPr>
              <a:t>Propitiation (Wrath)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Franklin Gothic Medium" panose="020F0502020204030204" pitchFamily="34" charset="0"/>
              </a:rPr>
              <a:t>Redemption (Slavery)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“To buy back”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John 8:33-34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Mark 10:45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Galatians 3:13; Ephesians 1:7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Titus 2:14; 1 Peter 1:18-19</a:t>
            </a:r>
          </a:p>
        </p:txBody>
      </p:sp>
    </p:spTree>
    <p:extLst>
      <p:ext uri="{BB962C8B-B14F-4D97-AF65-F5344CB8AC3E}">
        <p14:creationId xmlns:p14="http://schemas.microsoft.com/office/powerpoint/2010/main" xmlns="" val="760125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dirty="0">
                <a:latin typeface="Franklin Gothic Medium" panose="020F0502020204030204" pitchFamily="34" charset="0"/>
              </a:rPr>
              <a:t>Propitiation (Wrath)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dirty="0">
                <a:latin typeface="Franklin Gothic Medium" panose="020F0502020204030204" pitchFamily="34" charset="0"/>
              </a:rPr>
              <a:t>Redemption (Slavery)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Franklin Gothic Medium" panose="020F0502020204030204" pitchFamily="34" charset="0"/>
              </a:rPr>
              <a:t>Justification (Guilt)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“To pronounce one righteous”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Romans 3:23-25</a:t>
            </a:r>
            <a:endParaRPr sz="3200" dirty="0">
              <a:latin typeface="Franklin Gothic Medium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53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2" y="491563"/>
            <a:ext cx="8211826" cy="63664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dirty="0">
                <a:latin typeface="Franklin Gothic Medium" panose="020F0502020204030204" pitchFamily="34" charset="0"/>
              </a:rPr>
              <a:t>Propitiation (Wrath)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dirty="0">
                <a:latin typeface="Franklin Gothic Medium" panose="020F0502020204030204" pitchFamily="34" charset="0"/>
              </a:rPr>
              <a:t>Redemption (Slavery)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dirty="0">
                <a:latin typeface="Franklin Gothic Medium" panose="020F0502020204030204" pitchFamily="34" charset="0"/>
              </a:rPr>
              <a:t>Justification (Guilt)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Franklin Gothic Medium" panose="020F0502020204030204" pitchFamily="34" charset="0"/>
              </a:rPr>
              <a:t>Reconciliation (Separation)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Isaiah 59:1-2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James 4:4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“A change from enmity to friendship”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Romans 5:10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2 Corinthians 5:17-19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F0502020204030204" pitchFamily="34" charset="0"/>
              </a:rPr>
              <a:t>1 Peter 3:18</a:t>
            </a:r>
          </a:p>
        </p:txBody>
      </p:sp>
    </p:spTree>
    <p:extLst>
      <p:ext uri="{BB962C8B-B14F-4D97-AF65-F5344CB8AC3E}">
        <p14:creationId xmlns:p14="http://schemas.microsoft.com/office/powerpoint/2010/main" xmlns="" val="4245759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526736" y="561830"/>
            <a:ext cx="8160065" cy="4486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Slide 1</vt:lpstr>
      <vt:lpstr>Four Word Pictures of the Cross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Word Pictures Of The Cross</dc:title>
  <cp:lastModifiedBy>mdehl@outlook.com</cp:lastModifiedBy>
  <cp:revision>4</cp:revision>
  <dcterms:modified xsi:type="dcterms:W3CDTF">2019-05-25T19:44:19Z</dcterms:modified>
</cp:coreProperties>
</file>