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85176" y="5071767"/>
            <a:ext cx="7398906" cy="484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885176" y="5071767"/>
            <a:ext cx="7398906" cy="484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230914" y="4090368"/>
            <a:ext cx="8697806" cy="8264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68312" y="1693255"/>
            <a:ext cx="8206340" cy="46821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68312" y="1693255"/>
            <a:ext cx="8206340" cy="46821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68312" y="1693255"/>
            <a:ext cx="8206340" cy="46821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261043" y="449011"/>
            <a:ext cx="5734396" cy="4745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r>
              <a:t>Add Your Title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61831" y="561828"/>
            <a:ext cx="8224970" cy="58055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ABAB92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885176" y="5071767"/>
            <a:ext cx="7398905" cy="4847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5:23-24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230915" y="4090368"/>
            <a:ext cx="8697805" cy="8264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Love Needs Repairing</a:t>
            </a:r>
            <a:endParaRPr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693256"/>
            <a:ext cx="8675687" cy="51647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committed to Jesus and His way.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5:9; James 3:18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2:11-22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Philippians 2:1-5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12:18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89918" y="482598"/>
            <a:ext cx="6668911" cy="551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For Repairing Love 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693256"/>
            <a:ext cx="8675687" cy="51647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committed to Jesus and His way.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 your own wrong.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7:5; 1 John 1:8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5:16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89918" y="482598"/>
            <a:ext cx="6668911" cy="551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For Repairing Love 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0525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693256"/>
            <a:ext cx="8675687" cy="51647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committed to Jesus and His way.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 your own wrong.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and move on.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4:32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6:14-15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Colossians 3:12-14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89918" y="482598"/>
            <a:ext cx="6668911" cy="551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For Repairing Love 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971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693256"/>
            <a:ext cx="8675687" cy="51647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committed to Jesus and His way.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 your own wrong.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and move on.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Alternatives to forgiveness?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Carrying a grudge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revenge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Burying the hurt (2 Corinthians 2:7)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89918" y="482598"/>
            <a:ext cx="6668911" cy="551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For Repairing Love 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117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693256"/>
            <a:ext cx="8675687" cy="51647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committed to Jesus and His way.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 your own wrong.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and move 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for forgiveness.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11:25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89918" y="482598"/>
            <a:ext cx="6668911" cy="551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For Repairing Love 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125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693256"/>
            <a:ext cx="8675687" cy="51647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committed to Jesus and His way.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 your own wrong.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and move 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for forgiveness.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Overcome evil by doing good. 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12:18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13:58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12:21 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89918" y="482598"/>
            <a:ext cx="6668911" cy="551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For Repairing Love 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109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61830" y="561828"/>
            <a:ext cx="8224971" cy="58055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When Love Needs Repairing</vt:lpstr>
      <vt:lpstr>Steps For Repairing Love </vt:lpstr>
      <vt:lpstr>Steps For Repairing Love </vt:lpstr>
      <vt:lpstr>Steps For Repairing Love </vt:lpstr>
      <vt:lpstr>Steps For Repairing Love </vt:lpstr>
      <vt:lpstr>Steps For Repairing Love </vt:lpstr>
      <vt:lpstr>Steps For Repairing Love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Love Needs Repairing</dc:title>
  <cp:lastModifiedBy>mdehl@outlook.com</cp:lastModifiedBy>
  <cp:revision>5</cp:revision>
  <dcterms:modified xsi:type="dcterms:W3CDTF">2019-02-10T14:33:47Z</dcterms:modified>
</cp:coreProperties>
</file>