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57" r:id="rId5"/>
    <p:sldId id="265" r:id="rId6"/>
    <p:sldId id="266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3F46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92" autoAdjust="0"/>
    <p:restoredTop sz="94609"/>
  </p:normalViewPr>
  <p:slideViewPr>
    <p:cSldViewPr snapToGrid="0" snapToObjects="1">
      <p:cViewPr varScale="1">
        <p:scale>
          <a:sx n="52" d="100"/>
          <a:sy n="52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57368" y="6096000"/>
            <a:ext cx="1681316" cy="36379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57368" y="6096000"/>
            <a:ext cx="1681316" cy="36379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3124" y="5220928"/>
            <a:ext cx="3775586" cy="123886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3973" y="514968"/>
            <a:ext cx="5396163" cy="5817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3973" y="514968"/>
            <a:ext cx="5396163" cy="5817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3973" y="514968"/>
            <a:ext cx="5396163" cy="5817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9635" y="318323"/>
            <a:ext cx="2661049" cy="8123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4208207"/>
            <a:ext cx="8217685" cy="97339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6" y="514971"/>
            <a:ext cx="8211023" cy="34670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466662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23F4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5AB9B1-0025-2443-9714-A5028BC0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72080"/>
            <a:ext cx="9144000" cy="1685920"/>
          </a:xfrm>
        </p:spPr>
        <p:txBody>
          <a:bodyPr>
            <a:normAutofit/>
          </a:bodyPr>
          <a:lstStyle/>
          <a:p>
            <a:r>
              <a:rPr lang="en-US" sz="6000" b="1" dirty="0"/>
              <a:t>Understanding Anxiety</a:t>
            </a:r>
          </a:p>
        </p:txBody>
      </p:sp>
    </p:spTree>
    <p:extLst>
      <p:ext uri="{BB962C8B-B14F-4D97-AF65-F5344CB8AC3E}">
        <p14:creationId xmlns:p14="http://schemas.microsoft.com/office/powerpoint/2010/main" xmlns="" val="346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7999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Anxiety Defined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Greek word is </a:t>
            </a:r>
            <a:r>
              <a:rPr lang="el-GR" sz="3200" dirty="0"/>
              <a:t>μέριμνα (</a:t>
            </a:r>
            <a:r>
              <a:rPr lang="en-US" sz="3200" dirty="0"/>
              <a:t>merimna)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Appears 25 times in the NT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Anxious, care, worry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Means, “to worry; to draw in different directions”</a:t>
            </a:r>
          </a:p>
        </p:txBody>
      </p:sp>
    </p:spTree>
    <p:extLst>
      <p:ext uri="{BB962C8B-B14F-4D97-AF65-F5344CB8AC3E}">
        <p14:creationId xmlns:p14="http://schemas.microsoft.com/office/powerpoint/2010/main" xmlns="" val="15080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7999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The Bible and Anxiety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" y="1210699"/>
            <a:ext cx="9144000" cy="4436602"/>
          </a:xfrm>
        </p:spPr>
        <p:txBody>
          <a:bodyPr numCol="2" anchor="t"/>
          <a:lstStyle/>
          <a:p>
            <a:pPr algn="l"/>
            <a:r>
              <a:rPr lang="en-US" sz="3200" dirty="0"/>
              <a:t>Warnings Against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Philippians 4:6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Matthew 6:25-34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Matthew 13:22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Luke 10:41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sz="3200" dirty="0"/>
              <a:t>Righteous Concern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1 Corinthians 12:25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Philippians 2:19-20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2 Corinthians 11:28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1 Corinthians 7:32-35</a:t>
            </a:r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7999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Is Anxiety A Sin?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Anxiety of Jesus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Matthew 26:36-46; Luke 22:43-44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/>
              <a:t>Hebrews </a:t>
            </a:r>
            <a:r>
              <a:rPr lang="en-US" sz="3200" smtClean="0"/>
              <a:t>5:7</a:t>
            </a:r>
            <a:endParaRPr lang="en-US" sz="32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Anxiety of Paul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2 Corinthians 11; 7:5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Anxiety of Martha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Luke 10:41</a:t>
            </a:r>
          </a:p>
        </p:txBody>
      </p:sp>
    </p:spTree>
    <p:extLst>
      <p:ext uri="{BB962C8B-B14F-4D97-AF65-F5344CB8AC3E}">
        <p14:creationId xmlns:p14="http://schemas.microsoft.com/office/powerpoint/2010/main" xmlns="" val="12874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63157" y="2942303"/>
            <a:ext cx="8217685" cy="973393"/>
          </a:xfrm>
        </p:spPr>
        <p:txBody>
          <a:bodyPr anchor="ctr">
            <a:normAutofit fontScale="92500"/>
          </a:bodyPr>
          <a:lstStyle/>
          <a:p>
            <a:r>
              <a:rPr lang="en-US" sz="4800" b="1" dirty="0"/>
              <a:t>How Do You Handle Anxiety?</a:t>
            </a:r>
          </a:p>
        </p:txBody>
      </p:sp>
    </p:spTree>
    <p:extLst>
      <p:ext uri="{BB962C8B-B14F-4D97-AF65-F5344CB8AC3E}">
        <p14:creationId xmlns:p14="http://schemas.microsoft.com/office/powerpoint/2010/main" xmlns="" val="42511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7999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Defeating Our Anxiety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Philippians 4:5-6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Psalm 145:18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Psalm 55:22; 94:19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Philippians 4:7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1 Peter 5:6-7</a:t>
            </a:r>
          </a:p>
        </p:txBody>
      </p:sp>
    </p:spTree>
    <p:extLst>
      <p:ext uri="{BB962C8B-B14F-4D97-AF65-F5344CB8AC3E}">
        <p14:creationId xmlns:p14="http://schemas.microsoft.com/office/powerpoint/2010/main" xmlns="" val="23443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64661" y="141353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Lesson Preview — March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71323" y="1398427"/>
            <a:ext cx="8211023" cy="3764120"/>
          </a:xfrm>
        </p:spPr>
        <p:txBody>
          <a:bodyPr>
            <a:normAutofit/>
          </a:bodyPr>
          <a:lstStyle/>
          <a:p>
            <a:r>
              <a:rPr lang="en-US" sz="6000" b="1" dirty="0"/>
              <a:t>Anxious About Serving</a:t>
            </a:r>
          </a:p>
        </p:txBody>
      </p:sp>
    </p:spTree>
    <p:extLst>
      <p:ext uri="{BB962C8B-B14F-4D97-AF65-F5344CB8AC3E}">
        <p14:creationId xmlns:p14="http://schemas.microsoft.com/office/powerpoint/2010/main" xmlns="" val="31557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76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114</TotalTime>
  <Words>118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Slide 1</vt:lpstr>
      <vt:lpstr>Understanding Anxiety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RT Creative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mdehl@outlook.com</cp:lastModifiedBy>
  <cp:revision>40</cp:revision>
  <dcterms:created xsi:type="dcterms:W3CDTF">2014-03-26T14:03:34Z</dcterms:created>
  <dcterms:modified xsi:type="dcterms:W3CDTF">2019-02-02T17:20:55Z</dcterms:modified>
</cp:coreProperties>
</file>