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6" r:id="rId3"/>
    <p:sldId id="271" r:id="rId4"/>
    <p:sldId id="272" r:id="rId5"/>
    <p:sldId id="275" r:id="rId6"/>
    <p:sldId id="273" r:id="rId7"/>
    <p:sldId id="276" r:id="rId8"/>
    <p:sldId id="277" r:id="rId9"/>
    <p:sldId id="278" r:id="rId10"/>
    <p:sldId id="279" r:id="rId11"/>
    <p:sldId id="274" r:id="rId12"/>
    <p:sldId id="260" r:id="rId13"/>
    <p:sldId id="267" r:id="rId14"/>
    <p:sldId id="280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793968" y="3723618"/>
            <a:ext cx="7591340" cy="435742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00"/>
              </a:spcBef>
              <a:defRPr sz="1200"/>
            </a:lvl1pPr>
            <a:lvl2pPr marL="640080" indent="-182880"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793968" y="3723618"/>
            <a:ext cx="7591340" cy="435742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00"/>
              </a:spcBef>
              <a:defRPr sz="1200"/>
            </a:lvl1pPr>
            <a:lvl2pPr marL="640080" indent="-182880"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242780" y="2416387"/>
            <a:ext cx="8628090" cy="11289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81000" y="2059876"/>
            <a:ext cx="8397241" cy="4218784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381000" y="2059876"/>
            <a:ext cx="8397241" cy="4218784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381000" y="2059876"/>
            <a:ext cx="8397241" cy="4218784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2564757" y="445646"/>
            <a:ext cx="3990350" cy="56448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336054" y="851679"/>
            <a:ext cx="8471893" cy="5163132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381000" y="2059876"/>
            <a:ext cx="8397241" cy="4218784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2564757" y="445646"/>
            <a:ext cx="3990350" cy="56448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3FF98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489181-5A30-1542-8B06-65493AA2BF9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AF177A3-2372-DD4A-A1B1-DFA046D8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5889400-B47F-1845-9193-FB47E4193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89145" y="-18235"/>
            <a:ext cx="11722290" cy="68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044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37622" y="-25197"/>
            <a:ext cx="9234484" cy="1740478"/>
          </a:xfrm>
          <a:prstGeom prst="rect">
            <a:avLst/>
          </a:prstGeom>
          <a:solidFill>
            <a:srgbClr val="303F4C">
              <a:alpha val="74642"/>
            </a:srgbClr>
          </a:solidFill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ctr">
              <a:defRPr sz="3500">
                <a:solidFill>
                  <a:srgbClr val="F3FF98"/>
                </a:solidFill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-45242" y="-25197"/>
            <a:ext cx="9234484" cy="174047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Messianic Prophecies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80999" y="1715281"/>
            <a:ext cx="8397242" cy="5142719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/>
              <a:t>The cleansing fountain (13:1)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Hebrews 5:8-9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5010917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37622" y="-25197"/>
            <a:ext cx="9234484" cy="1740478"/>
          </a:xfrm>
          <a:prstGeom prst="rect">
            <a:avLst/>
          </a:prstGeom>
          <a:solidFill>
            <a:srgbClr val="303F4C">
              <a:alpha val="74642"/>
            </a:srgbClr>
          </a:solidFill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ctr">
              <a:defRPr sz="3500">
                <a:solidFill>
                  <a:srgbClr val="F3FF98"/>
                </a:solidFill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-45242" y="-25197"/>
            <a:ext cx="9234484" cy="174047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Messianic Prophecies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80999" y="1715281"/>
            <a:ext cx="8397242" cy="5142719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/>
              <a:t>Forsaken by His disciples (13:7)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John 10:1,16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Matthew 26:31; Mark 14:27</a:t>
            </a:r>
          </a:p>
          <a:p>
            <a:pPr marL="457200" indent="-457200" algn="l">
              <a:buFont typeface="Wingdings" pitchFamily="2" charset="2"/>
              <a:buChar char="Ø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7901897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37622" y="-25197"/>
            <a:ext cx="9234484" cy="1740478"/>
          </a:xfrm>
          <a:prstGeom prst="rect">
            <a:avLst/>
          </a:prstGeom>
          <a:solidFill>
            <a:srgbClr val="303F4C">
              <a:alpha val="74642"/>
            </a:srgbClr>
          </a:solidFill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ctr">
              <a:defRPr sz="3500">
                <a:solidFill>
                  <a:srgbClr val="F3FF98"/>
                </a:solidFill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-45242" y="-25197"/>
            <a:ext cx="9234484" cy="174047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Messianic Prophecies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80999" y="1715281"/>
            <a:ext cx="8397242" cy="5142719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dirty="0"/>
              <a:t>The coming Branch (3:8; 6:12-13)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/>
              <a:t>The coming King (6:13; 9:9)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/>
              <a:t>Entering Jerusalem on a donkey (9:9)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/>
              <a:t>Sold for thirty pieces of silver (11:12)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/>
              <a:t>Money thrown in the house of God (11:13)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/>
              <a:t>Price for the potter’s field (11:13)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/>
              <a:t>His side pierced (12:10)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/>
              <a:t>The cleansing fountain (13:1)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/>
              <a:t>Forsaken by </a:t>
            </a:r>
            <a:r>
              <a:rPr lang="en-US"/>
              <a:t>His disciples (13:7)</a:t>
            </a:r>
            <a:endParaRPr lang="en-US" dirty="0"/>
          </a:p>
          <a:p>
            <a:pPr marL="457200" indent="-457200" algn="l">
              <a:buFont typeface="Wingdings" pitchFamily="2" charset="2"/>
              <a:buChar char="Ø"/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37622" y="-25197"/>
            <a:ext cx="9234484" cy="1740478"/>
          </a:xfrm>
          <a:prstGeom prst="rect">
            <a:avLst/>
          </a:prstGeom>
          <a:solidFill>
            <a:srgbClr val="303F4C">
              <a:alpha val="74642"/>
            </a:srgbClr>
          </a:solidFill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ctr">
              <a:defRPr sz="3500">
                <a:solidFill>
                  <a:srgbClr val="F3FF98"/>
                </a:solidFill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-45242" y="-25197"/>
            <a:ext cx="9234484" cy="174047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Zechariah For Today </a:t>
            </a:r>
            <a:endParaRPr dirty="0"/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80999" y="1715281"/>
            <a:ext cx="8397242" cy="456337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200" b="1" dirty="0"/>
              <a:t>Drink the living water.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dirty="0"/>
              <a:t>Zechariah 14:8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dirty="0"/>
              <a:t>Jeremiah 2:13; 17:13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dirty="0"/>
              <a:t>John 4:10-15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dirty="0"/>
              <a:t>John 7:37-39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dirty="0"/>
              <a:t>1 Corinthians 12:13</a:t>
            </a:r>
          </a:p>
        </p:txBody>
      </p:sp>
    </p:spTree>
    <p:extLst>
      <p:ext uri="{BB962C8B-B14F-4D97-AF65-F5344CB8AC3E}">
        <p14:creationId xmlns:p14="http://schemas.microsoft.com/office/powerpoint/2010/main" xmlns="" val="5954376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-57231" y="-121338"/>
            <a:ext cx="9229726" cy="7073129"/>
          </a:xfrm>
          <a:prstGeom prst="rect">
            <a:avLst/>
          </a:prstGeom>
          <a:solidFill>
            <a:srgbClr val="2F455B">
              <a:alpha val="75447"/>
            </a:srgbClr>
          </a:solidFill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ctr">
              <a:defRPr sz="7500">
                <a:solidFill>
                  <a:srgbClr val="F3FF98"/>
                </a:solidFill>
              </a:defRPr>
            </a:pPr>
            <a:endParaRPr dirty="0"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-2850002" y="5093856"/>
            <a:ext cx="14844003" cy="1256144"/>
          </a:xfrm>
          <a:prstGeom prst="rect">
            <a:avLst/>
          </a:prstGeom>
        </p:spPr>
        <p:txBody>
          <a:bodyPr>
            <a:normAutofit/>
          </a:bodyPr>
          <a:lstStyle>
            <a:lvl1pPr defTabSz="484631">
              <a:spcBef>
                <a:spcPts val="100"/>
              </a:spcBef>
              <a:defRPr sz="2384"/>
            </a:lvl1pPr>
          </a:lstStyle>
          <a:p>
            <a:r>
              <a:rPr sz="3600" dirty="0"/>
              <a:t>Preaching Through The Prophets</a:t>
            </a:r>
          </a:p>
        </p:txBody>
      </p:sp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498739" y="2050889"/>
            <a:ext cx="8146522" cy="203707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22376">
              <a:defRPr sz="5925"/>
            </a:pPr>
            <a:r>
              <a:rPr b="1" dirty="0"/>
              <a:t>Zechariah</a:t>
            </a:r>
            <a:r>
              <a:rPr dirty="0"/>
              <a:t>:</a:t>
            </a:r>
          </a:p>
          <a:p>
            <a:pPr defTabSz="722376">
              <a:defRPr sz="5925"/>
            </a:pPr>
            <a:r>
              <a:rPr dirty="0"/>
              <a:t>The Temple and Beyond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37622" y="-25197"/>
            <a:ext cx="9234484" cy="1740478"/>
          </a:xfrm>
          <a:prstGeom prst="rect">
            <a:avLst/>
          </a:prstGeom>
          <a:solidFill>
            <a:srgbClr val="303F4C">
              <a:alpha val="74642"/>
            </a:srgbClr>
          </a:solidFill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ctr">
              <a:defRPr sz="3500">
                <a:solidFill>
                  <a:srgbClr val="F3FF98"/>
                </a:solidFill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-45242" y="-25197"/>
            <a:ext cx="9234484" cy="174047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Messianic Prophecies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80999" y="1715281"/>
            <a:ext cx="8397242" cy="5142719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/>
              <a:t>The coming Branch (3:8; 6:12-13)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Isaiah 11:1; 4:2; Jeremiah 23:5-6 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Matthew 2:23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Ephesians 2:19-22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Hebrews 7:24-8:4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5612162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37622" y="-25197"/>
            <a:ext cx="9234484" cy="1740478"/>
          </a:xfrm>
          <a:prstGeom prst="rect">
            <a:avLst/>
          </a:prstGeom>
          <a:solidFill>
            <a:srgbClr val="303F4C">
              <a:alpha val="74642"/>
            </a:srgbClr>
          </a:solidFill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ctr">
              <a:defRPr sz="3500">
                <a:solidFill>
                  <a:srgbClr val="F3FF98"/>
                </a:solidFill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-45242" y="-25197"/>
            <a:ext cx="9234484" cy="174047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Messianic Prophecies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80999" y="1715281"/>
            <a:ext cx="8397242" cy="5142719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/>
              <a:t>The coming King (6:13; 9:9)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Matthew 21:4-5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John 18:37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Luke 1:32-33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Acts 2:30 </a:t>
            </a:r>
          </a:p>
          <a:p>
            <a:pPr marL="457200" indent="-457200" algn="l">
              <a:buFont typeface="Wingdings" pitchFamily="2" charset="2"/>
              <a:buChar char="Ø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8571068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37622" y="-25197"/>
            <a:ext cx="9234484" cy="1740478"/>
          </a:xfrm>
          <a:prstGeom prst="rect">
            <a:avLst/>
          </a:prstGeom>
          <a:solidFill>
            <a:srgbClr val="303F4C">
              <a:alpha val="74642"/>
            </a:srgbClr>
          </a:solidFill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ctr">
              <a:defRPr sz="3500">
                <a:solidFill>
                  <a:srgbClr val="F3FF98"/>
                </a:solidFill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-45242" y="-25197"/>
            <a:ext cx="9234484" cy="174047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Messianic Prophecies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80999" y="1715281"/>
            <a:ext cx="8397242" cy="5142719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/>
              <a:t>Entering Jerusalem on a donkey (9:9)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John 12:15; Matthew 21:1-7</a:t>
            </a:r>
          </a:p>
          <a:p>
            <a:pPr marL="457200" indent="-457200" algn="l">
              <a:buFont typeface="Wingdings" pitchFamily="2" charset="2"/>
              <a:buChar char="Ø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53954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37622" y="-25197"/>
            <a:ext cx="9234484" cy="1740478"/>
          </a:xfrm>
          <a:prstGeom prst="rect">
            <a:avLst/>
          </a:prstGeom>
          <a:solidFill>
            <a:srgbClr val="303F4C">
              <a:alpha val="74642"/>
            </a:srgbClr>
          </a:solidFill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ctr">
              <a:defRPr sz="3500">
                <a:solidFill>
                  <a:srgbClr val="F3FF98"/>
                </a:solidFill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-45242" y="-25197"/>
            <a:ext cx="9234484" cy="174047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Messianic Prophecies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80999" y="1715281"/>
            <a:ext cx="8397242" cy="5142719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/>
              <a:t>Sold for thirty pieces of silver (11:12)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Matthew 26:15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Luke 22:5-6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Exodus 21:32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Philippians 2:7</a:t>
            </a:r>
          </a:p>
          <a:p>
            <a:pPr marL="457200" indent="-457200" algn="l">
              <a:buFont typeface="Wingdings" pitchFamily="2" charset="2"/>
              <a:buChar char="Ø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8455989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37622" y="-25197"/>
            <a:ext cx="9234484" cy="1740478"/>
          </a:xfrm>
          <a:prstGeom prst="rect">
            <a:avLst/>
          </a:prstGeom>
          <a:solidFill>
            <a:srgbClr val="303F4C">
              <a:alpha val="74642"/>
            </a:srgbClr>
          </a:solidFill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ctr">
              <a:defRPr sz="3500">
                <a:solidFill>
                  <a:srgbClr val="F3FF98"/>
                </a:solidFill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-45242" y="-25197"/>
            <a:ext cx="9234484" cy="174047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Messianic Prophecies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80999" y="1715281"/>
            <a:ext cx="8397242" cy="5142719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/>
              <a:t>Money thrown in the house of God (11:13)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Matthew 27:3-10</a:t>
            </a:r>
          </a:p>
          <a:p>
            <a:pPr marL="457200" indent="-457200" algn="l">
              <a:buFont typeface="Wingdings" pitchFamily="2" charset="2"/>
              <a:buChar char="Ø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7976738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37622" y="-25197"/>
            <a:ext cx="9234484" cy="1740478"/>
          </a:xfrm>
          <a:prstGeom prst="rect">
            <a:avLst/>
          </a:prstGeom>
          <a:solidFill>
            <a:srgbClr val="303F4C">
              <a:alpha val="74642"/>
            </a:srgbClr>
          </a:solidFill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ctr">
              <a:defRPr sz="3500">
                <a:solidFill>
                  <a:srgbClr val="F3FF98"/>
                </a:solidFill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-45242" y="-25197"/>
            <a:ext cx="9234484" cy="174047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Messianic Prophecies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80999" y="1715281"/>
            <a:ext cx="8397242" cy="5142719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/>
              <a:t>Price for the potter’s field (11:13)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Matthew 27:7-8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Acts 1:18-19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98445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37622" y="-25197"/>
            <a:ext cx="9234484" cy="1740478"/>
          </a:xfrm>
          <a:prstGeom prst="rect">
            <a:avLst/>
          </a:prstGeom>
          <a:solidFill>
            <a:srgbClr val="303F4C">
              <a:alpha val="74642"/>
            </a:srgbClr>
          </a:solidFill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ctr">
              <a:defRPr sz="3500">
                <a:solidFill>
                  <a:srgbClr val="F3FF98"/>
                </a:solidFill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-45242" y="-25197"/>
            <a:ext cx="9234484" cy="174047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Messianic Prophecies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380999" y="1715281"/>
            <a:ext cx="8397242" cy="5142719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b="1" dirty="0"/>
              <a:t>His side pierced (12:10)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John 19:32-37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Revelation 1:7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/>
              <a:t>Acts 2:37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22701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246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</vt:lpstr>
      <vt:lpstr>Slide 1</vt:lpstr>
      <vt:lpstr>Zechariah: The Temple and Beyond</vt:lpstr>
      <vt:lpstr>Messianic Prophecies</vt:lpstr>
      <vt:lpstr>Messianic Prophecies</vt:lpstr>
      <vt:lpstr>Messianic Prophecies</vt:lpstr>
      <vt:lpstr>Messianic Prophecies</vt:lpstr>
      <vt:lpstr>Messianic Prophecies</vt:lpstr>
      <vt:lpstr>Messianic Prophecies</vt:lpstr>
      <vt:lpstr>Messianic Prophecies</vt:lpstr>
      <vt:lpstr>Messianic Prophecies</vt:lpstr>
      <vt:lpstr>Messianic Prophecies</vt:lpstr>
      <vt:lpstr>Messianic Prophecies</vt:lpstr>
      <vt:lpstr>Zechariah For Today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Zechariah: The Temple and Beyond</dc:title>
  <cp:lastModifiedBy>mdehl@outlook.com</cp:lastModifiedBy>
  <cp:revision>9</cp:revision>
  <dcterms:modified xsi:type="dcterms:W3CDTF">2018-12-22T20:13:31Z</dcterms:modified>
</cp:coreProperties>
</file>