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57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C17AB-4AA7-054A-9744-C66B0C54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A4B995-FF82-FA48-8C81-DA54489CD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6AB42-FCA2-3646-BF7A-09F427F4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E636A-8392-E043-81FB-645A91CE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BF8D3-1181-EC4C-A67D-198D7881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98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1BA3F-5C9F-E442-95E5-3486C690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753D84-839A-7843-AC8F-8359761D7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0E6974-26A9-5F47-970E-641B1437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9DEF1-4B64-E14A-B7C8-C81746DA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FF8E3-4ED0-C24D-83FD-C22B743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6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93459C-2C39-7A46-9F5B-957495311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0EB1CE-C7E3-664A-BF8C-7E0A44CE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BBA9C-3E6F-6440-9DC1-DDB88BCD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98D4C-034E-7F46-9310-B010CE4B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C31C5-DF4F-A34E-B550-7638A74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8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4F4D4-E6C9-354B-85B4-C430503A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BEE41-D133-2C4C-9909-BB888E2D9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124F48-68EF-0A4F-8DC7-3B6975CC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F9940C-C887-EB40-AEE5-85AF6086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886C49-E092-F14B-82BF-713E0DD7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46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E081E-CE4C-2144-9232-EB4E0A6B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3BA1CF-A73A-CB41-A17C-94C63D1F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F3A95-B47D-6942-A98F-0668F432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83B95-0DED-934F-969C-CC59309B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811E6-9D09-6D47-BAE8-A9BFA88C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0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77F03-B767-F140-BB54-2E872412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E5A00E-3080-924B-BB5B-CD5304636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FDE42B-9A48-8A40-B717-4DE48D58C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CE6E9-7E25-F144-A187-C4D4A618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725C1-44EB-5743-9A7C-E78B75CD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328C9F-C296-1E4F-A539-925F6873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022DF-2E36-ED4D-9AC1-6276C7E1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9F418A-5874-F742-81F6-E864B1F5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40D828-C899-E34B-93B2-9646DF7EC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549B9A-0399-114B-8CCE-C3CF3A597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1C208C-7E99-0B46-B315-2E21EC269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F64A35-8E9C-5247-98E8-C9B01B71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3AFCC2-7C3F-AE40-BF53-30FA04B2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B13AE8-13F5-E647-B1FC-15A81202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03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74877-E9B1-9340-BB80-9842AAE8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9F236A-70E8-9149-B15B-490DFABE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B4EF63-08A9-B14A-A34D-91B40CF7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49F54F-29CC-EF42-860E-D860A5B3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40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A2C2A7-2053-A643-B6CB-EDCF347D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B1893C-6C0D-C744-B433-3308FE0B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6A7B49-68D4-8D44-8206-711E2046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3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6B6CC-4836-2F48-83D2-912BE396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F095F-CE4E-F34A-A496-32E14DB6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D06898-AF7D-2E4D-90BD-FA49FBDD8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0213FE-06D5-4E48-86C4-F442A1CB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83FF1-8387-544F-A3D6-6DB341C5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C2584-7CEA-E247-8198-CAA58683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59D36-1C95-A742-8F04-DD06E2ED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4C3A63-FD7D-A646-B5F2-30D5AA51C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E7A031-852F-CB43-9100-8767DDF77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D3C50F-0D6B-E248-BCED-EE59791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E5A20F-796F-2D46-9332-2E655F8C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50A88B-1597-8F4A-B466-2BCA46B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97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FBBF85-7431-444D-9559-1AD7B50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B56825-63E4-B34F-A9BD-2FF4DB1C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A4E87-5164-1546-9979-C92456EF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FE44-252F-D44B-8CCC-47C6AC30196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7D1D43-D4A2-D748-A92C-82E9391E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53E8F8-30FA-AC48-B979-A7BF965F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8167-AE53-4242-BCF9-013FE43FA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8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D750-87C0-F94B-B900-21C30CF1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5000782"/>
            <a:ext cx="11139854" cy="776413"/>
          </a:xfrm>
        </p:spPr>
        <p:txBody>
          <a:bodyPr>
            <a:noAutofit/>
          </a:bodyPr>
          <a:lstStyle/>
          <a:p>
            <a:r>
              <a:rPr lang="en-US" sz="7600" b="1" dirty="0">
                <a:solidFill>
                  <a:srgbClr val="FFFFFF"/>
                </a:solidFill>
                <a:latin typeface="Corbel" panose="020B0503020204020204" pitchFamily="34" charset="0"/>
              </a:rPr>
              <a:t>Don’t Give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7F95E1-358B-B941-9198-57A4B0153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rbel" panose="020B0503020204020204" pitchFamily="34" charset="0"/>
              </a:rPr>
              <a:t>Galatians 6:9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671F60B-2B73-5C42-90BE-6382E128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12" y="307731"/>
            <a:ext cx="7995277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52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169662-E418-B540-8333-18541CF7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8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F7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28006-C6D2-C647-AC06-14EF2E1D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FFFFFF"/>
                </a:solidFill>
                <a:latin typeface="Corbel" panose="020B0503020204020204" pitchFamily="34" charset="0"/>
              </a:rPr>
              <a:t>Why Do We Quit?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938561A-E6E5-B445-9F38-1116062C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r="8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EF2DB-3DA7-9E48-8F88-63A16D1B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500303"/>
            <a:ext cx="4281890" cy="603596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900" b="1" dirty="0">
                <a:solidFill>
                  <a:srgbClr val="FFFFFF"/>
                </a:solidFill>
                <a:latin typeface="Corbel" panose="020B0503020204020204" pitchFamily="34" charset="0"/>
              </a:rPr>
              <a:t>We want something easier.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13:5-6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13:20-21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1 John 5:3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11:28-30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7:13-14</a:t>
            </a:r>
          </a:p>
        </p:txBody>
      </p:sp>
    </p:spTree>
    <p:extLst>
      <p:ext uri="{BB962C8B-B14F-4D97-AF65-F5344CB8AC3E}">
        <p14:creationId xmlns:p14="http://schemas.microsoft.com/office/powerpoint/2010/main" xmlns="" val="28395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F7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28006-C6D2-C647-AC06-14EF2E1D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FFFFFF"/>
                </a:solidFill>
                <a:latin typeface="Corbel" panose="020B0503020204020204" pitchFamily="34" charset="0"/>
              </a:rPr>
              <a:t>Why Do We Quit?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938561A-E6E5-B445-9F38-1116062C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r="8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EF2DB-3DA7-9E48-8F88-63A16D1B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500303"/>
            <a:ext cx="4281890" cy="603596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900" b="1" dirty="0">
                <a:solidFill>
                  <a:srgbClr val="FFFFFF"/>
                </a:solidFill>
                <a:latin typeface="Corbel" panose="020B0503020204020204" pitchFamily="34" charset="0"/>
              </a:rPr>
              <a:t>We are searching for something better.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13:44</a:t>
            </a:r>
          </a:p>
        </p:txBody>
      </p:sp>
    </p:spTree>
    <p:extLst>
      <p:ext uri="{BB962C8B-B14F-4D97-AF65-F5344CB8AC3E}">
        <p14:creationId xmlns:p14="http://schemas.microsoft.com/office/powerpoint/2010/main" xmlns="" val="13580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D76F04-16BF-B249-90A6-915CCC4D3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F7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28006-C6D2-C647-AC06-14EF2E1D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FFFFFF"/>
                </a:solidFill>
                <a:latin typeface="Corbel" panose="020B0503020204020204" pitchFamily="34" charset="0"/>
              </a:rPr>
              <a:t>Why Do We Quit?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938561A-E6E5-B445-9F38-1116062C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r="8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EF2DB-3DA7-9E48-8F88-63A16D1B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500303"/>
            <a:ext cx="4281890" cy="603596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900" b="1" dirty="0">
                <a:solidFill>
                  <a:srgbClr val="FFFFFF"/>
                </a:solidFill>
                <a:latin typeface="Corbel" panose="020B0503020204020204" pitchFamily="34" charset="0"/>
              </a:rPr>
              <a:t>We are too busy.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Matthew 13:7, 22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rbel" panose="020B0503020204020204" pitchFamily="34" charset="0"/>
              </a:rPr>
              <a:t>Hosea 6:4</a:t>
            </a:r>
          </a:p>
        </p:txBody>
      </p:sp>
    </p:spTree>
    <p:extLst>
      <p:ext uri="{BB962C8B-B14F-4D97-AF65-F5344CB8AC3E}">
        <p14:creationId xmlns:p14="http://schemas.microsoft.com/office/powerpoint/2010/main" xmlns="" val="32656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3CBCA2E-3ABD-C548-B03C-2C435A0A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46" b="13420"/>
          <a:stretch/>
        </p:blipFill>
        <p:spPr>
          <a:xfrm>
            <a:off x="-1" y="10"/>
            <a:ext cx="12192001" cy="3753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29DF0-BD77-F140-A15A-99D5F513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00" y="3754005"/>
            <a:ext cx="5021782" cy="310399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Corbel" panose="020B0503020204020204" pitchFamily="34" charset="0"/>
              </a:rPr>
              <a:t>Quit Being A Quitter!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B99AF-2F50-2745-8E6A-2635FE78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049" y="3754005"/>
            <a:ext cx="5713952" cy="3103985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2 Timothy 4:6-8</a:t>
            </a:r>
          </a:p>
          <a:p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Matthew 24:13</a:t>
            </a:r>
          </a:p>
          <a:p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Revelation 2:10</a:t>
            </a:r>
          </a:p>
          <a:p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Hebrews 10:36</a:t>
            </a:r>
          </a:p>
          <a:p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Hebrews 12:1-4</a:t>
            </a:r>
          </a:p>
        </p:txBody>
      </p:sp>
    </p:spTree>
    <p:extLst>
      <p:ext uri="{BB962C8B-B14F-4D97-AF65-F5344CB8AC3E}">
        <p14:creationId xmlns:p14="http://schemas.microsoft.com/office/powerpoint/2010/main" xmlns="" val="37734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Don’t Give Up</vt:lpstr>
      <vt:lpstr>Slide 3</vt:lpstr>
      <vt:lpstr>Why Do We Quit?</vt:lpstr>
      <vt:lpstr>Why Do We Quit?</vt:lpstr>
      <vt:lpstr>Slide 6</vt:lpstr>
      <vt:lpstr>Why Do We Quit?</vt:lpstr>
      <vt:lpstr>Quit Being A Quitter!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Give Up</dc:title>
  <dc:creator>Payton Anderson</dc:creator>
  <cp:lastModifiedBy>mdehl@outlook.com</cp:lastModifiedBy>
  <cp:revision>5</cp:revision>
  <dcterms:created xsi:type="dcterms:W3CDTF">2018-09-29T03:38:22Z</dcterms:created>
  <dcterms:modified xsi:type="dcterms:W3CDTF">2018-09-29T21:29:24Z</dcterms:modified>
</cp:coreProperties>
</file>