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56" r:id="rId3"/>
    <p:sldId id="257" r:id="rId4"/>
    <p:sldId id="261" r:id="rId5"/>
    <p:sldId id="269" r:id="rId6"/>
    <p:sldId id="270" r:id="rId7"/>
    <p:sldId id="271" r:id="rId8"/>
    <p:sldId id="263" r:id="rId9"/>
    <p:sldId id="266" r:id="rId10"/>
    <p:sldId id="267" r:id="rId11"/>
    <p:sldId id="268" r:id="rId12"/>
    <p:sldId id="272" r:id="rId13"/>
    <p:sldId id="259" r:id="rId1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/>
      <a:tcStyle>
        <a:tcBdr/>
        <a:fill>
          <a:solidFill>
            <a:srgbClr val="F9F9F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5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1pPr>
    <a:lvl2pPr indent="2286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2pPr>
    <a:lvl3pPr indent="457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3pPr>
    <a:lvl4pPr indent="6858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4pPr>
    <a:lvl5pPr indent="9144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5pPr>
    <a:lvl6pPr indent="11430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6pPr>
    <a:lvl7pPr indent="13716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7pPr>
    <a:lvl8pPr indent="1600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8pPr>
    <a:lvl9pPr indent="18288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3351569" y="3159655"/>
            <a:ext cx="2410580" cy="5207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spcBef>
                <a:spcPts val="200"/>
              </a:spcBef>
              <a:defRPr sz="1200"/>
            </a:lvl1pPr>
          </a:lstStyle>
          <a:p>
            <a:r>
              <a:t>Add Your Subtitle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body" sz="quarter" idx="1"/>
          </p:nvPr>
        </p:nvSpPr>
        <p:spPr>
          <a:xfrm>
            <a:off x="3351569" y="3159655"/>
            <a:ext cx="2410580" cy="5207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spcBef>
                <a:spcPts val="200"/>
              </a:spcBef>
              <a:defRPr sz="1200"/>
            </a:lvl1pPr>
          </a:lstStyle>
          <a:p>
            <a:r>
              <a:t>Add Your Subtitle</a:t>
            </a:r>
          </a:p>
        </p:txBody>
      </p:sp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1568396" y="2340923"/>
            <a:ext cx="6111627" cy="57955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Add Your Title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468312" y="1295462"/>
            <a:ext cx="8211826" cy="50799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Add Your Text Here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468312" y="1295462"/>
            <a:ext cx="8211826" cy="50799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Add Your Text Here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468312" y="1295462"/>
            <a:ext cx="8211826" cy="50799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Add Your Text Here</a:t>
            </a:r>
          </a:p>
        </p:txBody>
      </p:sp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1668147" y="354162"/>
            <a:ext cx="5810076" cy="375004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1600"/>
            </a:lvl1pPr>
          </a:lstStyle>
          <a:p>
            <a:r>
              <a:t>Add Your Title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riptur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526736" y="561829"/>
            <a:ext cx="8160065" cy="4486814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Add Your Scripture Here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sz="quarter" idx="13"/>
          </p:nvPr>
        </p:nvSpPr>
        <p:spPr>
          <a:xfrm>
            <a:off x="527050" y="5361518"/>
            <a:ext cx="8159750" cy="99025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ckgroun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526736" y="561828"/>
            <a:ext cx="8160065" cy="580554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Add Your Text Here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24821"/>
            <a:ext cx="8229600" cy="1242633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endParaRPr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467453"/>
            <a:ext cx="8229600" cy="4791457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66412D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66412D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66412D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66412D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66412D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66412D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66412D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66412D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66412D"/>
          </a:solidFill>
          <a:uFillTx/>
          <a:latin typeface="+mn-lt"/>
          <a:ea typeface="+mn-ea"/>
          <a:cs typeface="+mn-cs"/>
          <a:sym typeface="Trebuchet MS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66412D"/>
          </a:solidFill>
          <a:uFillTx/>
          <a:latin typeface="+mn-lt"/>
          <a:ea typeface="+mn-ea"/>
          <a:cs typeface="+mn-cs"/>
          <a:sym typeface="Trebuchet MS"/>
        </a:defRPr>
      </a:lvl1pPr>
      <a:lvl2pPr marL="914400" marR="0" indent="-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66412D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66412D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66412D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66412D"/>
          </a:solidFill>
          <a:uFillTx/>
          <a:latin typeface="+mn-lt"/>
          <a:ea typeface="+mn-ea"/>
          <a:cs typeface="+mn-cs"/>
          <a:sym typeface="Trebuchet MS"/>
        </a:defRPr>
      </a:lvl5pPr>
      <a:lvl6pPr marL="26289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66412D"/>
          </a:solidFill>
          <a:uFillTx/>
          <a:latin typeface="+mn-lt"/>
          <a:ea typeface="+mn-ea"/>
          <a:cs typeface="+mn-cs"/>
          <a:sym typeface="Trebuchet MS"/>
        </a:defRPr>
      </a:lvl6pPr>
      <a:lvl7pPr marL="30861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66412D"/>
          </a:solidFill>
          <a:uFillTx/>
          <a:latin typeface="+mn-lt"/>
          <a:ea typeface="+mn-ea"/>
          <a:cs typeface="+mn-cs"/>
          <a:sym typeface="Trebuchet MS"/>
        </a:defRPr>
      </a:lvl7pPr>
      <a:lvl8pPr marL="35433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66412D"/>
          </a:solidFill>
          <a:uFillTx/>
          <a:latin typeface="+mn-lt"/>
          <a:ea typeface="+mn-ea"/>
          <a:cs typeface="+mn-cs"/>
          <a:sym typeface="Trebuchet MS"/>
        </a:defRPr>
      </a:lvl8pPr>
      <a:lvl9pPr marL="40005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66412D"/>
          </a:solidFill>
          <a:uFillTx/>
          <a:latin typeface="+mn-lt"/>
          <a:ea typeface="+mn-ea"/>
          <a:cs typeface="+mn-c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9E4F4930-316B-9C4A-8054-C41CF28E01F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5FDCB0B-F177-7D4D-8A86-FC7523421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07EC2C3-FEA4-D64F-8FA2-731A650ED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14145" y="0"/>
            <a:ext cx="11942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87803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466086" y="1687911"/>
            <a:ext cx="8211826" cy="507994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14350" indent="-514350" algn="l">
              <a:buFont typeface="+mj-lt"/>
              <a:buAutoNum type="arabicParenR"/>
            </a:pPr>
            <a:r>
              <a:rPr lang="en-US" sz="3200" dirty="0"/>
              <a:t>Who controls the nations of earth?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/>
              <a:t>Nahum 1:12-13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/>
              <a:t>Isaiah 10; 40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/>
              <a:t>Nahum 2:8-10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sz="3200" dirty="0"/>
              <a:t>Which side are you on?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/>
              <a:t>Nahum 1:7-8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/>
              <a:t>Romans 11:22</a:t>
            </a:r>
          </a:p>
        </p:txBody>
      </p:sp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520092" y="90148"/>
            <a:ext cx="8103816" cy="13993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300" b="1" dirty="0"/>
              <a:t>Nahum for Today</a:t>
            </a:r>
            <a:endParaRPr sz="4000" b="1" dirty="0"/>
          </a:p>
        </p:txBody>
      </p:sp>
    </p:spTree>
    <p:extLst>
      <p:ext uri="{BB962C8B-B14F-4D97-AF65-F5344CB8AC3E}">
        <p14:creationId xmlns:p14="http://schemas.microsoft.com/office/powerpoint/2010/main" xmlns="" val="29149467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466086" y="1687911"/>
            <a:ext cx="8211826" cy="507994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14350" indent="-514350" algn="l">
              <a:buFont typeface="+mj-lt"/>
              <a:buAutoNum type="arabicParenR"/>
            </a:pPr>
            <a:r>
              <a:rPr lang="en-US" sz="3200" dirty="0"/>
              <a:t>Who controls the nations of earth?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sz="3200" dirty="0"/>
              <a:t>Which side are you on?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sz="3200" dirty="0"/>
              <a:t>Will you be led astray?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/>
              <a:t>Nahum 3:4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/>
              <a:t>Isaiah 7:1-8</a:t>
            </a:r>
          </a:p>
        </p:txBody>
      </p:sp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520092" y="90148"/>
            <a:ext cx="8103816" cy="13993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300" b="1" dirty="0"/>
              <a:t>Nahum for Today</a:t>
            </a:r>
            <a:endParaRPr sz="4000" b="1" dirty="0"/>
          </a:p>
        </p:txBody>
      </p:sp>
    </p:spTree>
    <p:extLst>
      <p:ext uri="{BB962C8B-B14F-4D97-AF65-F5344CB8AC3E}">
        <p14:creationId xmlns:p14="http://schemas.microsoft.com/office/powerpoint/2010/main" xmlns="" val="6470228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526736" y="561828"/>
            <a:ext cx="8160065" cy="580554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body" sz="quarter" idx="1"/>
          </p:nvPr>
        </p:nvSpPr>
        <p:spPr>
          <a:xfrm>
            <a:off x="1410593" y="3221392"/>
            <a:ext cx="6379891" cy="13780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800" dirty="0"/>
              <a:t>“Who can endure the heat of His anger?”</a:t>
            </a:r>
            <a:endParaRPr sz="3800" dirty="0"/>
          </a:p>
        </p:txBody>
      </p:sp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1568396" y="2340923"/>
            <a:ext cx="6111628" cy="579550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786384">
              <a:defRPr sz="3354"/>
            </a:pPr>
            <a:r>
              <a:rPr lang="en-US" sz="8000" b="1" dirty="0"/>
              <a:t>Nahum</a:t>
            </a:r>
            <a:endParaRPr sz="8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AFCD1D-BED7-784F-815E-253AD79C745F}"/>
              </a:ext>
            </a:extLst>
          </p:cNvPr>
          <p:cNvSpPr txBox="1"/>
          <p:nvPr/>
        </p:nvSpPr>
        <p:spPr>
          <a:xfrm>
            <a:off x="1525853" y="6334782"/>
            <a:ext cx="609229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Trebuchet MS"/>
              </a:rPr>
              <a:t>Preaching Through The Prophets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466086" y="1687911"/>
            <a:ext cx="8211826" cy="507994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Date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sz="3200" dirty="0"/>
              <a:t>663-612 BC; roughly 625 BC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Audience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sz="3200" dirty="0"/>
              <a:t>Written to Judah about Assyria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Theme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sz="3200" dirty="0"/>
              <a:t>Destruction of Nineveh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sz="3200" dirty="0"/>
              <a:t>Nahum 1:8, 15; 2:13; 3:15</a:t>
            </a:r>
          </a:p>
        </p:txBody>
      </p:sp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520092" y="90148"/>
            <a:ext cx="8103816" cy="13993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800" b="1" dirty="0"/>
              <a:t>Background of Nahum</a:t>
            </a:r>
            <a:endParaRPr sz="4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466086" y="1687911"/>
            <a:ext cx="8211826" cy="507994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Power and Cruelty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Sins of Assyria 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sz="3200" dirty="0"/>
              <a:t>Violence – Nahum 3:1; Jonah 3:8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sz="3200" dirty="0"/>
              <a:t>Pride – Isaiah 10 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sz="3200" dirty="0"/>
              <a:t>Rebellion – Nahum 1:11; Isaiah 36-37</a:t>
            </a:r>
          </a:p>
        </p:txBody>
      </p:sp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520092" y="90148"/>
            <a:ext cx="8103816" cy="13993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800" b="1" dirty="0"/>
              <a:t>Background of Assyria </a:t>
            </a:r>
            <a:endParaRPr sz="4800" b="1" dirty="0"/>
          </a:p>
        </p:txBody>
      </p:sp>
    </p:spTree>
    <p:extLst>
      <p:ext uri="{BB962C8B-B14F-4D97-AF65-F5344CB8AC3E}">
        <p14:creationId xmlns:p14="http://schemas.microsoft.com/office/powerpoint/2010/main" xmlns="" val="3525485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CE8E2C5-4A17-D941-A786-71346AC2E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9613" y="603606"/>
            <a:ext cx="9383225" cy="565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0064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C6E92244-E195-5B4B-B6B8-A15FD6A433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27982" y="0"/>
            <a:ext cx="10999963" cy="692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65726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466086" y="1687911"/>
            <a:ext cx="8211826" cy="507994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Power and Cruelty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Nahum 1:12 </a:t>
            </a:r>
          </a:p>
        </p:txBody>
      </p:sp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520092" y="90148"/>
            <a:ext cx="8103816" cy="13993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800" b="1" dirty="0"/>
              <a:t>Background of Assyria </a:t>
            </a:r>
            <a:endParaRPr sz="4800" b="1" dirty="0"/>
          </a:p>
        </p:txBody>
      </p:sp>
    </p:spTree>
    <p:extLst>
      <p:ext uri="{BB962C8B-B14F-4D97-AF65-F5344CB8AC3E}">
        <p14:creationId xmlns:p14="http://schemas.microsoft.com/office/powerpoint/2010/main" xmlns="" val="26226971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466086" y="1687911"/>
            <a:ext cx="8211826" cy="507994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Destruction of Assyria foretold by Nahum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sz="3200" dirty="0"/>
              <a:t>1:8; 2:6 – flood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sz="3200" dirty="0"/>
              <a:t>1:14-15 – city would not be rebuilt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sz="3200" dirty="0"/>
              <a:t>2:9 – looting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sz="3200" dirty="0"/>
              <a:t>3:12 - fortress would fall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sz="3200" dirty="0"/>
              <a:t>3:13-15 – city would be burnt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sz="3200" dirty="0"/>
              <a:t>3:17 – leaders fleeing 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520092" y="90148"/>
            <a:ext cx="8103816" cy="13993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800" b="1" dirty="0"/>
              <a:t>Background of Assyria </a:t>
            </a:r>
            <a:endParaRPr sz="4800" b="1" dirty="0"/>
          </a:p>
        </p:txBody>
      </p:sp>
    </p:spTree>
    <p:extLst>
      <p:ext uri="{BB962C8B-B14F-4D97-AF65-F5344CB8AC3E}">
        <p14:creationId xmlns:p14="http://schemas.microsoft.com/office/powerpoint/2010/main" xmlns="" val="31105045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466086" y="1687911"/>
            <a:ext cx="8211826" cy="507994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3200" dirty="0"/>
              <a:t>Nahum 1 – What God is about to do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3200" dirty="0"/>
              <a:t>Nahum 2 – How God is going to do it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3200" dirty="0"/>
              <a:t>Nahum 3 – Why God will do it 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520092" y="90148"/>
            <a:ext cx="8103816" cy="13993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800" b="1" dirty="0"/>
              <a:t>Outline of Nahum</a:t>
            </a:r>
            <a:endParaRPr sz="4800" b="1" dirty="0"/>
          </a:p>
        </p:txBody>
      </p:sp>
    </p:spTree>
    <p:extLst>
      <p:ext uri="{BB962C8B-B14F-4D97-AF65-F5344CB8AC3E}">
        <p14:creationId xmlns:p14="http://schemas.microsoft.com/office/powerpoint/2010/main" xmlns="" val="7419081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Microsoft Office PowerPoint</Application>
  <PresentationFormat>On-screen Show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</vt:lpstr>
      <vt:lpstr>Slide 1</vt:lpstr>
      <vt:lpstr>Nahum</vt:lpstr>
      <vt:lpstr>Background of Nahum</vt:lpstr>
      <vt:lpstr>Background of Assyria </vt:lpstr>
      <vt:lpstr>Slide 5</vt:lpstr>
      <vt:lpstr>Slide 6</vt:lpstr>
      <vt:lpstr>Background of Assyria </vt:lpstr>
      <vt:lpstr>Background of Assyria </vt:lpstr>
      <vt:lpstr>Outline of Nahum</vt:lpstr>
      <vt:lpstr>Nahum for Today</vt:lpstr>
      <vt:lpstr>Nahum for Today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mdehl@outlook.com</cp:lastModifiedBy>
  <cp:revision>6</cp:revision>
  <dcterms:modified xsi:type="dcterms:W3CDTF">2018-09-02T13:34:23Z</dcterms:modified>
</cp:coreProperties>
</file>