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56" r:id="rId4"/>
    <p:sldId id="257" r:id="rId5"/>
    <p:sldId id="261" r:id="rId6"/>
    <p:sldId id="262" r:id="rId7"/>
    <p:sldId id="265" r:id="rId8"/>
    <p:sldId id="263" r:id="rId9"/>
    <p:sldId id="264" r:id="rId10"/>
    <p:sldId id="266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2558614" y="4984519"/>
            <a:ext cx="4045387" cy="383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</a:lstStyle>
          <a:p>
            <a:r>
              <a:t>Add Your Subtitle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2558614" y="4984519"/>
            <a:ext cx="4045387" cy="383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</a:lstStyle>
          <a:p>
            <a:r>
              <a:t>Add Your Subtitle</a:t>
            </a:r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28924" y="1476921"/>
            <a:ext cx="8317697" cy="33308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Add Your Title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68312" y="514969"/>
            <a:ext cx="8211826" cy="42059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68312" y="514969"/>
            <a:ext cx="8211826" cy="42059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68312" y="514969"/>
            <a:ext cx="8211826" cy="42059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2933506" y="5047639"/>
            <a:ext cx="3273229" cy="13813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600"/>
            </a:lvl1pPr>
          </a:lstStyle>
          <a:p>
            <a:r>
              <a:t>Add Your Title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468315" y="514970"/>
            <a:ext cx="8219434" cy="5833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8AA5DAA-D5E7-8C4D-8067-DDD2707D0EB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6478190-5C12-5042-8E95-ECAB1AD3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124FC1E5-03E0-454C-827F-E6302B235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1702" y="-212551"/>
            <a:ext cx="9381360" cy="734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49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8AA5DAA-D5E7-8C4D-8067-DDD2707D0EB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6478190-5C12-5042-8E95-ECAB1AD3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DD74E07E-E9D7-714E-A4F4-0601D7F65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32357" y="0"/>
            <a:ext cx="11408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72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2209391" y="4681322"/>
            <a:ext cx="4756761" cy="13995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Isaiah 52:13-53:12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413151" y="1350453"/>
            <a:ext cx="8317697" cy="333086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600" b="1" dirty="0">
                <a:solidFill>
                  <a:schemeClr val="bg1"/>
                </a:solidFill>
              </a:rPr>
              <a:t>The Suffering Servant</a:t>
            </a:r>
            <a:endParaRPr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68312" y="142697"/>
            <a:ext cx="8211826" cy="505145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Stanza 1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Ephesians 1:19-21</a:t>
            </a:r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65703" y="5034279"/>
            <a:ext cx="5212593" cy="16810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Exaltation of the Servant</a:t>
            </a:r>
            <a:br>
              <a:rPr lang="en-US" sz="3200" i="1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Isaiah 52:13-15</a:t>
            </a:r>
            <a:endParaRPr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68312" y="142697"/>
            <a:ext cx="8211826" cy="505145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Stanza 2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Why was Jesus rejected?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He comes quietly and unassumingly. (53:2a)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John 7:40-43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His </a:t>
            </a:r>
            <a:r>
              <a:rPr lang="en-US">
                <a:solidFill>
                  <a:schemeClr val="bg1"/>
                </a:solidFill>
              </a:rPr>
              <a:t>appearance </a:t>
            </a:r>
            <a:r>
              <a:rPr lang="en-US" smtClean="0">
                <a:solidFill>
                  <a:schemeClr val="bg1"/>
                </a:solidFill>
              </a:rPr>
              <a:t>was ordinary</a:t>
            </a:r>
            <a:r>
              <a:rPr lang="en-US" dirty="0">
                <a:solidFill>
                  <a:schemeClr val="bg1"/>
                </a:solidFill>
              </a:rPr>
              <a:t>. (53:2b)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John 7:24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He takes on the suffering of the world. (53:3)</a:t>
            </a:r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65703" y="5034279"/>
            <a:ext cx="5212593" cy="16810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Rejection of the Servant</a:t>
            </a:r>
            <a:br>
              <a:rPr lang="en-US" sz="3200" i="1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Isaiah 53:1-3</a:t>
            </a:r>
            <a:endParaRPr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2027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68312" y="142697"/>
            <a:ext cx="8211826" cy="505145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Stanza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630694" y="5034279"/>
            <a:ext cx="5882612" cy="16810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The Servant’s Carrying of Sin</a:t>
            </a:r>
            <a:br>
              <a:rPr lang="en-US" sz="3200" i="1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Isaiah 53:4-6</a:t>
            </a:r>
            <a:endParaRPr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0661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C864FF2-9425-574C-B7EE-0C15864EE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B887A4A-3845-3E4F-9CA2-E748A6233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44116"/>
            <a:ext cx="9144000" cy="91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432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68312" y="142697"/>
            <a:ext cx="8211826" cy="505145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Stanza 4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Two Main Highlights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innocence of the servant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mistreatment of the servant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Chronological Order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V.7 – Events leading up to the cross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V.8 – The death of Jesus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V.9 – His burial </a:t>
            </a:r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65703" y="5034279"/>
            <a:ext cx="5212593" cy="16810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Results of Carrying Our Sin</a:t>
            </a:r>
            <a:br>
              <a:rPr lang="en-US" sz="3200" i="1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Isaiah 53:7-9</a:t>
            </a:r>
            <a:endParaRPr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6554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68312" y="142697"/>
            <a:ext cx="8211826" cy="505145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Stanza 5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The sacrifice of the servant satisfied the wrath of God.</a:t>
            </a:r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65703" y="5034279"/>
            <a:ext cx="5212593" cy="16810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Exaltation of the Servant</a:t>
            </a:r>
            <a:br>
              <a:rPr lang="en-US" sz="3200" i="1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Isaiah 53:10-12</a:t>
            </a:r>
            <a:endParaRPr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361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Slide 1</vt:lpstr>
      <vt:lpstr>Slide 2</vt:lpstr>
      <vt:lpstr>The Suffering Servant</vt:lpstr>
      <vt:lpstr>Exaltation of the Servant Isaiah 52:13-15</vt:lpstr>
      <vt:lpstr>Rejection of the Servant Isaiah 53:1-3</vt:lpstr>
      <vt:lpstr>The Servant’s Carrying of Sin Isaiah 53:4-6</vt:lpstr>
      <vt:lpstr>Slide 7</vt:lpstr>
      <vt:lpstr>Results of Carrying Our Sin Isaiah 53:7-9</vt:lpstr>
      <vt:lpstr>Exaltation of the Servant Isaiah 53:10-12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mdehl@outlook.com</cp:lastModifiedBy>
  <cp:revision>6</cp:revision>
  <dcterms:modified xsi:type="dcterms:W3CDTF">2018-07-08T13:39:30Z</dcterms:modified>
</cp:coreProperties>
</file>