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8" autoAdjust="0"/>
    <p:restoredTop sz="94660"/>
  </p:normalViewPr>
  <p:slideViewPr>
    <p:cSldViewPr>
      <p:cViewPr varScale="1">
        <p:scale>
          <a:sx n="52" d="100"/>
          <a:sy n="52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2427" y="5668938"/>
            <a:ext cx="6929061" cy="64988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972051" y="274320"/>
            <a:ext cx="7336485" cy="517424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2427" y="5662288"/>
            <a:ext cx="6929061" cy="64988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741" y="599457"/>
            <a:ext cx="8847747" cy="382750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127741" y="599457"/>
            <a:ext cx="8847747" cy="382750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1304211" y="4815108"/>
            <a:ext cx="2087318" cy="164850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741" y="599457"/>
            <a:ext cx="8847747" cy="382750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idx="1"/>
          </p:nvPr>
        </p:nvSpPr>
        <p:spPr>
          <a:xfrm>
            <a:off x="526736" y="561829"/>
            <a:ext cx="8160065" cy="4486814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7050" y="5361518"/>
            <a:ext cx="8159750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434343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7"/>
          <p:cNvSpPr txBox="1">
            <a:spLocks noGrp="1"/>
          </p:cNvSpPr>
          <p:nvPr>
            <p:ph type="title"/>
          </p:nvPr>
        </p:nvSpPr>
        <p:spPr>
          <a:xfrm>
            <a:off x="972051" y="274319"/>
            <a:ext cx="7336485" cy="517424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sz="7200" dirty="0"/>
              <a:t>Listen To Your Father</a:t>
            </a:r>
          </a:p>
        </p:txBody>
      </p:sp>
      <p:sp>
        <p:nvSpPr>
          <p:cNvPr id="80" name="Text Placeholder 8"/>
          <p:cNvSpPr txBox="1">
            <a:spLocks noGrp="1"/>
          </p:cNvSpPr>
          <p:nvPr>
            <p:ph type="body" sz="quarter" idx="1"/>
          </p:nvPr>
        </p:nvSpPr>
        <p:spPr>
          <a:xfrm>
            <a:off x="1152427" y="5662288"/>
            <a:ext cx="6929061" cy="64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5"/>
          <p:cNvSpPr txBox="1">
            <a:spLocks noGrp="1"/>
          </p:cNvSpPr>
          <p:nvPr>
            <p:ph type="title"/>
          </p:nvPr>
        </p:nvSpPr>
        <p:spPr>
          <a:xfrm>
            <a:off x="1554218" y="4815108"/>
            <a:ext cx="3017781" cy="164850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200" dirty="0"/>
              <a:t>Listen To Your Father</a:t>
            </a:r>
          </a:p>
        </p:txBody>
      </p:sp>
      <p:sp>
        <p:nvSpPr>
          <p:cNvPr id="83" name="Text Placeholder 6"/>
          <p:cNvSpPr txBox="1">
            <a:spLocks noGrp="1"/>
          </p:cNvSpPr>
          <p:nvPr>
            <p:ph type="body" idx="1"/>
          </p:nvPr>
        </p:nvSpPr>
        <p:spPr>
          <a:xfrm>
            <a:off x="127741" y="599457"/>
            <a:ext cx="8847747" cy="3827502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400" dirty="0"/>
              <a:t>“Listen to me.”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Proverbs 1:8; 6:20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Psalm 34:11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Proverbs 4:1,10; 5:7; 7:24; 8:32-34; 13:1; 19:27; 23:19, 22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Proverbs 3:5-6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5"/>
          <p:cNvSpPr txBox="1">
            <a:spLocks noGrp="1"/>
          </p:cNvSpPr>
          <p:nvPr>
            <p:ph type="title"/>
          </p:nvPr>
        </p:nvSpPr>
        <p:spPr>
          <a:xfrm>
            <a:off x="1554218" y="4815108"/>
            <a:ext cx="3017781" cy="164850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200" dirty="0"/>
              <a:t>Listen To Your Father</a:t>
            </a:r>
          </a:p>
        </p:txBody>
      </p:sp>
      <p:sp>
        <p:nvSpPr>
          <p:cNvPr id="83" name="Text Placeholder 6"/>
          <p:cNvSpPr txBox="1">
            <a:spLocks noGrp="1"/>
          </p:cNvSpPr>
          <p:nvPr>
            <p:ph type="body" idx="1"/>
          </p:nvPr>
        </p:nvSpPr>
        <p:spPr>
          <a:xfrm>
            <a:off x="127741" y="599457"/>
            <a:ext cx="8847747" cy="3827502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400" dirty="0"/>
              <a:t>“Watch where you’re going.”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Matthew 7:13-14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Psalm 119:105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Psalm 16:11</a:t>
            </a:r>
          </a:p>
        </p:txBody>
      </p:sp>
    </p:spTree>
    <p:extLst>
      <p:ext uri="{BB962C8B-B14F-4D97-AF65-F5344CB8AC3E}">
        <p14:creationId xmlns:p14="http://schemas.microsoft.com/office/powerpoint/2010/main" xmlns="" val="2437969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5"/>
          <p:cNvSpPr txBox="1">
            <a:spLocks noGrp="1"/>
          </p:cNvSpPr>
          <p:nvPr>
            <p:ph type="title"/>
          </p:nvPr>
        </p:nvSpPr>
        <p:spPr>
          <a:xfrm>
            <a:off x="1554218" y="4815108"/>
            <a:ext cx="3017781" cy="164850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200" dirty="0"/>
              <a:t>Listen To Your Father</a:t>
            </a:r>
          </a:p>
        </p:txBody>
      </p:sp>
      <p:sp>
        <p:nvSpPr>
          <p:cNvPr id="83" name="Text Placeholder 6"/>
          <p:cNvSpPr txBox="1">
            <a:spLocks noGrp="1"/>
          </p:cNvSpPr>
          <p:nvPr>
            <p:ph type="body" idx="1"/>
          </p:nvPr>
        </p:nvSpPr>
        <p:spPr>
          <a:xfrm>
            <a:off x="127741" y="599457"/>
            <a:ext cx="8847747" cy="3827502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400" dirty="0"/>
              <a:t>“Watch your mouth.”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Ephesians 4:29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James 3:1-13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Proverbs 13:3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Ephesians 5:4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16785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5"/>
          <p:cNvSpPr txBox="1">
            <a:spLocks noGrp="1"/>
          </p:cNvSpPr>
          <p:nvPr>
            <p:ph type="title"/>
          </p:nvPr>
        </p:nvSpPr>
        <p:spPr>
          <a:xfrm>
            <a:off x="1554218" y="4815108"/>
            <a:ext cx="3017781" cy="164850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200" dirty="0"/>
              <a:t>Listen To Your Father</a:t>
            </a:r>
          </a:p>
        </p:txBody>
      </p:sp>
      <p:sp>
        <p:nvSpPr>
          <p:cNvPr id="83" name="Text Placeholder 6"/>
          <p:cNvSpPr txBox="1">
            <a:spLocks noGrp="1"/>
          </p:cNvSpPr>
          <p:nvPr>
            <p:ph type="body" idx="1"/>
          </p:nvPr>
        </p:nvSpPr>
        <p:spPr>
          <a:xfrm>
            <a:off x="127741" y="599457"/>
            <a:ext cx="8847747" cy="3827502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400" dirty="0"/>
              <a:t>“Take out the trash.”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James 1:21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Philippians 3:8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Colossians 3:8-10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1 Peter 2:1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848281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5"/>
          <p:cNvSpPr txBox="1">
            <a:spLocks noGrp="1"/>
          </p:cNvSpPr>
          <p:nvPr>
            <p:ph type="title"/>
          </p:nvPr>
        </p:nvSpPr>
        <p:spPr>
          <a:xfrm>
            <a:off x="1554218" y="4815108"/>
            <a:ext cx="3017781" cy="164850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200" dirty="0"/>
              <a:t>Listen To Your Father</a:t>
            </a:r>
          </a:p>
        </p:txBody>
      </p:sp>
      <p:sp>
        <p:nvSpPr>
          <p:cNvPr id="83" name="Text Placeholder 6"/>
          <p:cNvSpPr txBox="1">
            <a:spLocks noGrp="1"/>
          </p:cNvSpPr>
          <p:nvPr>
            <p:ph type="body" idx="1"/>
          </p:nvPr>
        </p:nvSpPr>
        <p:spPr>
          <a:xfrm>
            <a:off x="127741" y="599457"/>
            <a:ext cx="8847747" cy="3827502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400" dirty="0"/>
              <a:t>“Be careful who you date.”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1 Corinthians 15:33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Proverbs 5-7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Proverbs 31:10, 30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02946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5"/>
          <p:cNvSpPr txBox="1">
            <a:spLocks noGrp="1"/>
          </p:cNvSpPr>
          <p:nvPr>
            <p:ph type="title"/>
          </p:nvPr>
        </p:nvSpPr>
        <p:spPr>
          <a:xfrm>
            <a:off x="1554218" y="4815108"/>
            <a:ext cx="3017781" cy="164850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200" dirty="0"/>
              <a:t>Listen To Your Father</a:t>
            </a:r>
          </a:p>
        </p:txBody>
      </p:sp>
      <p:sp>
        <p:nvSpPr>
          <p:cNvPr id="83" name="Text Placeholder 6"/>
          <p:cNvSpPr txBox="1">
            <a:spLocks noGrp="1"/>
          </p:cNvSpPr>
          <p:nvPr>
            <p:ph type="body" idx="1"/>
          </p:nvPr>
        </p:nvSpPr>
        <p:spPr>
          <a:xfrm>
            <a:off x="127741" y="599457"/>
            <a:ext cx="8847747" cy="3827502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400" dirty="0"/>
              <a:t>“Remember who you are.”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1 Peter 4:15-16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1 Peter 1:14-15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1 Peter 2:4,9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506746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128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Slide 1</vt:lpstr>
      <vt:lpstr>Listen To Your Father</vt:lpstr>
      <vt:lpstr>Listen To Your Father</vt:lpstr>
      <vt:lpstr>Listen To Your Father</vt:lpstr>
      <vt:lpstr>Listen To Your Father</vt:lpstr>
      <vt:lpstr>Listen To Your Father</vt:lpstr>
      <vt:lpstr>Listen To Your Father</vt:lpstr>
      <vt:lpstr>Listen To Your Father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 To Your Father</dc:title>
  <cp:lastModifiedBy>mdehl@outlook.com</cp:lastModifiedBy>
  <cp:revision>4</cp:revision>
  <dcterms:modified xsi:type="dcterms:W3CDTF">2017-12-10T21:40:16Z</dcterms:modified>
</cp:coreProperties>
</file>