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" y="-1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10/14/2017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10/14/2017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10/14/2017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10/14/2017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10/14/2017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10/14/2017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10/14/2017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pPr/>
              <a:t>10/14/2017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pPr/>
              <a:t>10/14/2017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563ED76F-09CF-DC47-AA32-CD088B1CC4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09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BD3C9F-3139-E54E-AC87-5AD1A9C7A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8800" dirty="0"/>
              <a:t>The Wedding Feast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623F45-C7B6-8F4B-8AE4-89A5E5B8D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7720" y="5138515"/>
            <a:ext cx="7017488" cy="951135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/>
              <a:t>Matthew 22:1-14</a:t>
            </a:r>
          </a:p>
        </p:txBody>
      </p:sp>
    </p:spTree>
    <p:extLst>
      <p:ext uri="{BB962C8B-B14F-4D97-AF65-F5344CB8AC3E}">
        <p14:creationId xmlns:p14="http://schemas.microsoft.com/office/powerpoint/2010/main" xmlns="" val="42557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D0D070-4A80-4441-8B83-5907DF448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The wedding Feast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613FA39-9730-BB49-B02A-C4AF37281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b="1" dirty="0"/>
              <a:t>Will you respond to the invitation?</a:t>
            </a:r>
          </a:p>
          <a:p>
            <a:pPr lvl="1"/>
            <a:r>
              <a:rPr lang="en-US" sz="2800" dirty="0"/>
              <a:t>Acts 13:44-46</a:t>
            </a:r>
          </a:p>
          <a:p>
            <a:pPr lvl="1"/>
            <a:r>
              <a:rPr lang="en-US" sz="2800" dirty="0"/>
              <a:t>Matthew 11:28-30</a:t>
            </a:r>
          </a:p>
        </p:txBody>
      </p:sp>
    </p:spTree>
    <p:extLst>
      <p:ext uri="{BB962C8B-B14F-4D97-AF65-F5344CB8AC3E}">
        <p14:creationId xmlns:p14="http://schemas.microsoft.com/office/powerpoint/2010/main" xmlns="" val="382533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D0D070-4A80-4441-8B83-5907DF448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The wedding feast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613FA39-9730-BB49-B02A-C4AF37281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5719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b="1" dirty="0"/>
              <a:t>Will you respond to the invitation?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b="1" dirty="0"/>
              <a:t>Why would you reject the invitation?</a:t>
            </a:r>
          </a:p>
          <a:p>
            <a:pPr lvl="1"/>
            <a:r>
              <a:rPr lang="en-US" sz="2800" b="1" dirty="0">
                <a:solidFill>
                  <a:schemeClr val="accent1"/>
                </a:solidFill>
              </a:rPr>
              <a:t>Indifference?</a:t>
            </a:r>
          </a:p>
          <a:p>
            <a:pPr lvl="1"/>
            <a:r>
              <a:rPr lang="en-US" sz="2800" b="1" dirty="0">
                <a:solidFill>
                  <a:schemeClr val="accent1"/>
                </a:solidFill>
              </a:rPr>
              <a:t>Too busy? </a:t>
            </a:r>
          </a:p>
          <a:p>
            <a:pPr lvl="2"/>
            <a:r>
              <a:rPr lang="en-US" sz="2800" dirty="0"/>
              <a:t>Deuteronomy 6:10</a:t>
            </a:r>
          </a:p>
          <a:p>
            <a:pPr lvl="1"/>
            <a:r>
              <a:rPr lang="en-US" sz="2800" b="1" dirty="0">
                <a:solidFill>
                  <a:schemeClr val="accent1"/>
                </a:solidFill>
              </a:rPr>
              <a:t>Ignorance?</a:t>
            </a:r>
          </a:p>
          <a:p>
            <a:pPr lvl="2"/>
            <a:r>
              <a:rPr lang="en-US" sz="2800" dirty="0"/>
              <a:t>John 5:39-40</a:t>
            </a:r>
          </a:p>
          <a:p>
            <a:pPr marL="457200" indent="-457200">
              <a:buFont typeface="+mj-lt"/>
              <a:buAutoNum type="arabicPeriod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62639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D0D070-4A80-4441-8B83-5907DF448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The wedding feast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613FA39-9730-BB49-B02A-C4AF37281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5719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b="1" dirty="0"/>
              <a:t>Will you respond to the invitation?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b="1" dirty="0"/>
              <a:t>Why would you reject the invitation?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b="1" dirty="0"/>
              <a:t>Will you respect the King?</a:t>
            </a:r>
          </a:p>
          <a:p>
            <a:pPr lvl="1"/>
            <a:r>
              <a:rPr lang="en-US" sz="2800" dirty="0"/>
              <a:t>Matthew 22:11-12</a:t>
            </a:r>
          </a:p>
          <a:p>
            <a:pPr lvl="1"/>
            <a:r>
              <a:rPr lang="en-US" sz="2800" dirty="0"/>
              <a:t>1 Corinthians 4:6</a:t>
            </a:r>
          </a:p>
          <a:p>
            <a:pPr lvl="1"/>
            <a:r>
              <a:rPr lang="en-US" sz="2800" dirty="0"/>
              <a:t>Matthew 7:21-23</a:t>
            </a:r>
          </a:p>
        </p:txBody>
      </p:sp>
    </p:spTree>
    <p:extLst>
      <p:ext uri="{BB962C8B-B14F-4D97-AF65-F5344CB8AC3E}">
        <p14:creationId xmlns:p14="http://schemas.microsoft.com/office/powerpoint/2010/main" xmlns="" val="198870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D0D070-4A80-4441-8B83-5907DF448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The wedding feast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613FA39-9730-BB49-B02A-C4AF37281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5719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b="1" dirty="0"/>
              <a:t>Will you respond to the invitation?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b="1" dirty="0"/>
              <a:t>Why would you reject the invitation?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b="1" dirty="0"/>
              <a:t>Will you respect the King?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b="1" dirty="0"/>
              <a:t>Are you wearing the right garments?</a:t>
            </a:r>
          </a:p>
          <a:p>
            <a:pPr lvl="1"/>
            <a:r>
              <a:rPr lang="en-US" sz="2800" dirty="0"/>
              <a:t>Galatians 3:26-27</a:t>
            </a:r>
          </a:p>
          <a:p>
            <a:pPr lvl="1"/>
            <a:r>
              <a:rPr lang="en-US" sz="2800" dirty="0"/>
              <a:t>Matthew 22:14</a:t>
            </a:r>
          </a:p>
        </p:txBody>
      </p:sp>
    </p:spTree>
    <p:extLst>
      <p:ext uri="{BB962C8B-B14F-4D97-AF65-F5344CB8AC3E}">
        <p14:creationId xmlns:p14="http://schemas.microsoft.com/office/powerpoint/2010/main" xmlns="" val="362474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Custom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Badge</vt:lpstr>
      <vt:lpstr>Slide 1</vt:lpstr>
      <vt:lpstr>The Wedding Feast</vt:lpstr>
      <vt:lpstr>The wedding Feast </vt:lpstr>
      <vt:lpstr>The wedding feast</vt:lpstr>
      <vt:lpstr>The wedding feast</vt:lpstr>
      <vt:lpstr>The wedding feast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</dc:creator>
  <cp:lastModifiedBy>mdehl@outlook.com</cp:lastModifiedBy>
  <cp:revision>5</cp:revision>
  <dcterms:modified xsi:type="dcterms:W3CDTF">2017-10-14T19:25:12Z</dcterms:modified>
</cp:coreProperties>
</file>