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9900A-99AE-0E41-A68C-857433FFC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Homosexuality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5B848-3B22-3F4D-8AF8-08D4CB5A28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Sermons We Don’t Like To Hear</a:t>
            </a:r>
          </a:p>
        </p:txBody>
      </p:sp>
    </p:spTree>
    <p:extLst>
      <p:ext uri="{BB962C8B-B14F-4D97-AF65-F5344CB8AC3E}">
        <p14:creationId xmlns:p14="http://schemas.microsoft.com/office/powerpoint/2010/main" xmlns="" val="3532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144AB-6DF0-794B-A7D2-DCEA57A2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74EEB-EAC1-4B46-A139-8649624F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Genesis 1:26-27</a:t>
            </a:r>
          </a:p>
          <a:p>
            <a:r>
              <a:rPr lang="en-US" sz="2800" dirty="0"/>
              <a:t>Genesis 2:18-25</a:t>
            </a:r>
          </a:p>
          <a:p>
            <a:r>
              <a:rPr lang="en-US" sz="2800" dirty="0"/>
              <a:t>Matthew 19:4-5</a:t>
            </a:r>
          </a:p>
        </p:txBody>
      </p:sp>
    </p:spTree>
    <p:extLst>
      <p:ext uri="{BB962C8B-B14F-4D97-AF65-F5344CB8AC3E}">
        <p14:creationId xmlns:p14="http://schemas.microsoft.com/office/powerpoint/2010/main" xmlns="" val="35105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C66EBC-0DBB-7642-B3B7-F82FAE0A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82" y="924404"/>
            <a:ext cx="10423234" cy="1415502"/>
          </a:xfrm>
        </p:spPr>
        <p:txBody>
          <a:bodyPr>
            <a:normAutofit fontScale="90000"/>
          </a:bodyPr>
          <a:lstStyle/>
          <a:p>
            <a:r>
              <a:rPr lang="en-US" dirty="0"/>
              <a:t>Does the Bible condemn homosexual relationships?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3597E-0286-4941-8392-DE15D0D4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7818"/>
          </a:xfrm>
        </p:spPr>
        <p:txBody>
          <a:bodyPr>
            <a:normAutofit/>
          </a:bodyPr>
          <a:lstStyle/>
          <a:p>
            <a:r>
              <a:rPr lang="en-US" sz="2800" dirty="0"/>
              <a:t>Leviticus 18:22; 20:13</a:t>
            </a:r>
          </a:p>
          <a:p>
            <a:r>
              <a:rPr lang="en-US" sz="2800" dirty="0"/>
              <a:t>Romans 1:24-27</a:t>
            </a:r>
          </a:p>
          <a:p>
            <a:r>
              <a:rPr lang="en-US" sz="2800" dirty="0"/>
              <a:t>1 Corinthians 6:9-10</a:t>
            </a:r>
          </a:p>
          <a:p>
            <a:r>
              <a:rPr lang="en-US" sz="2800" dirty="0"/>
              <a:t>1 Timothy 1:8-10</a:t>
            </a:r>
          </a:p>
          <a:p>
            <a:r>
              <a:rPr lang="en-US" sz="2800" dirty="0"/>
              <a:t>Galatians 5:19-21</a:t>
            </a:r>
          </a:p>
          <a:p>
            <a:r>
              <a:rPr lang="en-US" sz="2800" dirty="0"/>
              <a:t>Jude 7</a:t>
            </a:r>
          </a:p>
        </p:txBody>
      </p:sp>
    </p:spTree>
    <p:extLst>
      <p:ext uri="{BB962C8B-B14F-4D97-AF65-F5344CB8AC3E}">
        <p14:creationId xmlns:p14="http://schemas.microsoft.com/office/powerpoint/2010/main" xmlns="" val="27606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FC350-5385-1742-8B96-0B328211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do we respond to homosexuality?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A30DC2-1CE0-BF4E-B0CB-BF1CCB64C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Hold up the Word of God as our standard.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2 Timothy 3:16-17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Proverbs 14:12</a:t>
            </a:r>
          </a:p>
        </p:txBody>
      </p:sp>
    </p:spTree>
    <p:extLst>
      <p:ext uri="{BB962C8B-B14F-4D97-AF65-F5344CB8AC3E}">
        <p14:creationId xmlns:p14="http://schemas.microsoft.com/office/powerpoint/2010/main" xmlns="" val="38265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FC350-5385-1742-8B96-0B328211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do we respond to homosexuality?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A30DC2-1CE0-BF4E-B0CB-BF1CCB64C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68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Hold up the Word of God as our standard.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Affirm the Bible’s teaching on marriage and sexuality.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John 10:35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Colossians 3:5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Psalm 119:118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Psalm 119:163</a:t>
            </a:r>
          </a:p>
        </p:txBody>
      </p:sp>
    </p:spTree>
    <p:extLst>
      <p:ext uri="{BB962C8B-B14F-4D97-AF65-F5344CB8AC3E}">
        <p14:creationId xmlns:p14="http://schemas.microsoft.com/office/powerpoint/2010/main" xmlns="" val="33049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FC350-5385-1742-8B96-0B328211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do we respond to homosexuality?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A30DC2-1CE0-BF4E-B0CB-BF1CCB64C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68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Hold up the Word of God as our standard.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Affirm the Bible’s teaching on marriage and sexuality.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Show that homosexuality is no worse than any other sin.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Isaiah 59:1-2</a:t>
            </a:r>
          </a:p>
        </p:txBody>
      </p:sp>
    </p:spTree>
    <p:extLst>
      <p:ext uri="{BB962C8B-B14F-4D97-AF65-F5344CB8AC3E}">
        <p14:creationId xmlns:p14="http://schemas.microsoft.com/office/powerpoint/2010/main" xmlns="" val="39690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FC350-5385-1742-8B96-0B328211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do we respond to homosexuality?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A30DC2-1CE0-BF4E-B0CB-BF1CCB64C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68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Hold up the Word of God as our standard.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Affirm the Bible’s teaching on marriage and sexuality.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Show that homosexuality is no worse than any other sin.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Teach that homosexuals have the same hope of forgiveness, grace and redemption.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Titus 2:11-14</a:t>
            </a:r>
          </a:p>
        </p:txBody>
      </p:sp>
    </p:spTree>
    <p:extLst>
      <p:ext uri="{BB962C8B-B14F-4D97-AF65-F5344CB8AC3E}">
        <p14:creationId xmlns:p14="http://schemas.microsoft.com/office/powerpoint/2010/main" xmlns="" val="41609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188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Slide 1</vt:lpstr>
      <vt:lpstr>Homosexuality </vt:lpstr>
      <vt:lpstr>Back To The Beginning</vt:lpstr>
      <vt:lpstr>Does the Bible condemn homosexual relationships?</vt:lpstr>
      <vt:lpstr>How do we respond to homosexuality? </vt:lpstr>
      <vt:lpstr>How do we respond to homosexuality? </vt:lpstr>
      <vt:lpstr>How do we respond to homosexuality? </vt:lpstr>
      <vt:lpstr>How do we respond to homosexuality?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Sermons We Don’t Like To Hear</dc:title>
  <cp:lastModifiedBy>mdehl@outlook.com</cp:lastModifiedBy>
  <cp:revision>3</cp:revision>
  <dcterms:modified xsi:type="dcterms:W3CDTF">2017-09-30T22:09:11Z</dcterms:modified>
</cp:coreProperties>
</file>