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408D2-A652-8647-A885-7DCEB6C33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039B3C-F183-004E-B79C-FF7D9C2E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78774B-62C7-C742-8E3B-B41539BE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BBB34-7420-B54C-8DD6-95E90597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CA2B44-47C2-2F40-84B5-B30C77B5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37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8C751-678D-6949-910A-B063FD51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13E420-B19F-CC49-9E32-A67CEEEE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7E6F96-A53A-D748-A3CB-80017ADE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D064E6-8DEE-BF44-80AE-7CAE97AB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2F1A7E-A8A0-054B-9DC2-B848927F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8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72C9DF-F254-B44E-886B-9A06E1304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C8575E-F522-FD4F-A299-D3BE2D2BC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2F41-4104-8E48-AAFE-26704676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CBE0F-4EF1-F347-BF05-7E96C340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EC471-1EB6-234D-AC58-33FFF953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39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2F62A-2A59-5342-8334-4F757E1C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B1047-FDC3-3D42-BE14-FA622D9F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7E7DCF-0C64-5B41-B016-529F9AC5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25ADC3-F3C0-8945-BAAC-8CEFD090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70287F-37CA-4040-927B-0E3A6834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43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13B2E-00CC-E04E-A96F-295FC986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28B36-D2B0-344A-8811-910DFF7DC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53049-E54A-A246-AC59-9F01D866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E2E674-8F82-6D40-9703-5C33376A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65C317-88D5-C34C-9EDE-00401ADA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74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B1FC3-5196-444E-887C-F80E596D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AFD0C-8E40-7D4B-BF53-6F63415BB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DEE42-F36A-C04B-A37B-B1C7DE276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B8B582-8210-9C4A-ABA6-82B29D90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E02F76-8D42-2142-BB72-497208E4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AC722B-52FA-A54B-8375-F9E6ACCD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3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16B92-3B97-4147-8E11-7280A8C9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05F614-C22F-504F-A795-318C3E904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2AF946-F7A4-074E-A211-80968753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1CD8D1-50B8-C641-BD81-6F7AB946E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4CE0EF-155F-0145-8B28-5BC708B3C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50CD23-A9ED-7546-B99D-96473FA7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F50609-7552-BC41-9FFE-998B1B01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2F5405-FB2B-D442-85A7-1BE4B9FD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23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2E961-40FB-094A-BDD6-10B67B6B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1C5846-B1D7-1149-A7BE-B0D2CCB0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C6C2CD-E552-EB4F-9245-37A69ABA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A09303-0E69-0941-BA64-6E2C38EA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7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CB9B6C-A483-FF46-A9F3-94D88570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49A3E9-2B2F-5E4F-BB2C-98DFFCB2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2B0809-0134-B94B-BB3E-9D2AD092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55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1DB8A-93C4-0E42-BC5B-B977CE0F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4D756-D41E-CA4C-8B15-EEDCFA8F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CBF4F3-6538-D443-84CC-F8677DC7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9DA7C4-D581-D940-AE62-39E8A869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9F5D5-2463-B840-9BB2-0F0FFF8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B3A61E-F1D7-C34B-A43C-48053213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88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17FA1-45F1-474B-AE96-C6A7B8D3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AB8E4E-1009-C842-A542-D728DFBE9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293F3-4AD1-1A4D-8C06-538395FB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811DE2-1638-4C47-A0F6-FAF3D692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622450-A4C8-3741-B5D0-AE1ADC84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2B895D-F4DE-E340-AE36-FE0FEDF3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66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58ACA-CAB8-FB44-B4B1-982D65E1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08A5F9-9E4D-9444-8219-8FBD9D3E9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2D8643-B75F-8349-BB05-4938DCA3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6FA2-683E-1E41-B23A-1B00DDC0DA5F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B479E-D7B6-074C-BCE4-E2DB0C3D7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97512-BDB0-BE43-84E9-82991832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9452-DC91-4349-8DB5-7E506DA8E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95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732069-DCD9-9248-ACCC-214092145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69" b="2408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5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D0BA998-0126-E844-85B8-E5C511039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2" r="-2" b="-2"/>
          <a:stretch/>
        </p:blipFill>
        <p:spPr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4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02298-82FC-5B41-9EB9-C9836436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“For at one time you were darkness”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A571EC-E6EA-8A46-ABCC-9FE06459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Ephesians 2:1-3</a:t>
            </a:r>
          </a:p>
          <a:p>
            <a:r>
              <a:rPr lang="en-US" sz="3200" dirty="0">
                <a:solidFill>
                  <a:schemeClr val="bg1"/>
                </a:solidFill>
              </a:rPr>
              <a:t>Galatians 6:7</a:t>
            </a:r>
          </a:p>
        </p:txBody>
      </p:sp>
    </p:spTree>
    <p:extLst>
      <p:ext uri="{BB962C8B-B14F-4D97-AF65-F5344CB8AC3E}">
        <p14:creationId xmlns:p14="http://schemas.microsoft.com/office/powerpoint/2010/main" xmlns="" val="9468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27EC39C-219C-2346-9C61-83A8C2462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2" r="-2" b="-2"/>
          <a:stretch/>
        </p:blipFill>
        <p:spPr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9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1990F-C751-3447-AA6E-B044F839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“But now you are light in the Lord”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29B9A4-1EBF-5643-90BA-D656C076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Ephesians 1:17-18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Acts 26:18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1 John 1:5; John 8:12; Psalm 119:105</a:t>
            </a:r>
          </a:p>
        </p:txBody>
      </p:sp>
    </p:spTree>
    <p:extLst>
      <p:ext uri="{BB962C8B-B14F-4D97-AF65-F5344CB8AC3E}">
        <p14:creationId xmlns:p14="http://schemas.microsoft.com/office/powerpoint/2010/main" xmlns="" val="2982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5783501-B7FE-4E4E-869A-99A021994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2" r="-2" b="-2"/>
          <a:stretch/>
        </p:blipFill>
        <p:spPr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9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275A3-37EB-094A-9333-3F629AAD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“Walk as children of light”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8921F-6E24-774B-862D-4BBDCE06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Matthew 5:14-16</a:t>
            </a:r>
          </a:p>
        </p:txBody>
      </p:sp>
    </p:spTree>
    <p:extLst>
      <p:ext uri="{BB962C8B-B14F-4D97-AF65-F5344CB8AC3E}">
        <p14:creationId xmlns:p14="http://schemas.microsoft.com/office/powerpoint/2010/main" xmlns="" val="20056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4CDE3C8E-7EBB-354F-8A6B-0EFCDB212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5" r="-2" b="680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9425-FA66-1F4E-8F88-8890CE59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83" y="629266"/>
            <a:ext cx="4374474" cy="1676603"/>
          </a:xfrm>
        </p:spPr>
        <p:txBody>
          <a:bodyPr>
            <a:noAutofit/>
          </a:bodyPr>
          <a:lstStyle/>
          <a:p>
            <a:r>
              <a:rPr lang="en-US" sz="4200" dirty="0"/>
              <a:t>How can we walk as children of light?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A2382-25D8-FC4D-9C80-058ED4DF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83" y="2438400"/>
            <a:ext cx="4374472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Discern what is pleasing to the Lord</a:t>
            </a:r>
            <a:r>
              <a:rPr lang="en-US" sz="1800" dirty="0"/>
              <a:t>.</a:t>
            </a:r>
          </a:p>
          <a:p>
            <a:pPr lvl="1"/>
            <a:r>
              <a:rPr lang="en-US" sz="2800" dirty="0"/>
              <a:t>Ephesians 5:8-10</a:t>
            </a:r>
          </a:p>
          <a:p>
            <a:pPr lvl="1"/>
            <a:r>
              <a:rPr lang="en-US" sz="2800" dirty="0"/>
              <a:t>Romans 12:1-2</a:t>
            </a:r>
          </a:p>
          <a:p>
            <a:pPr lvl="1"/>
            <a:r>
              <a:rPr lang="en-US" sz="2800" dirty="0"/>
              <a:t>Hebrews 5:14</a:t>
            </a:r>
          </a:p>
          <a:p>
            <a:pPr lvl="1"/>
            <a:r>
              <a:rPr lang="en-US" sz="2800" dirty="0"/>
              <a:t>Philippians 1:9</a:t>
            </a:r>
          </a:p>
        </p:txBody>
      </p:sp>
    </p:spTree>
    <p:extLst>
      <p:ext uri="{BB962C8B-B14F-4D97-AF65-F5344CB8AC3E}">
        <p14:creationId xmlns:p14="http://schemas.microsoft.com/office/powerpoint/2010/main" xmlns="" val="4999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29BB7C8B-C387-A64F-9E30-E7D714C7B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5" r="-2" b="680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9425-FA66-1F4E-8F88-8890CE59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84" y="629266"/>
            <a:ext cx="4374472" cy="1676603"/>
          </a:xfrm>
        </p:spPr>
        <p:txBody>
          <a:bodyPr>
            <a:noAutofit/>
          </a:bodyPr>
          <a:lstStyle/>
          <a:p>
            <a:r>
              <a:rPr lang="en-US" sz="4200" dirty="0"/>
              <a:t>How can we walk as children of light?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A2382-25D8-FC4D-9C80-058ED4DF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84" y="2438400"/>
            <a:ext cx="4374471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Discern what is pleasing to the Lord.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Expose the darkness.</a:t>
            </a:r>
          </a:p>
          <a:p>
            <a:pPr lvl="1"/>
            <a:r>
              <a:rPr lang="en-US" sz="2800" dirty="0"/>
              <a:t>Ephesians 5:11</a:t>
            </a:r>
          </a:p>
          <a:p>
            <a:pPr lvl="1"/>
            <a:r>
              <a:rPr lang="en-US" sz="2800" dirty="0"/>
              <a:t>1 John 1:5-7</a:t>
            </a:r>
          </a:p>
          <a:p>
            <a:pPr lvl="1"/>
            <a:r>
              <a:rPr lang="en-US" sz="2800" dirty="0"/>
              <a:t>1 Peter 4:4</a:t>
            </a:r>
          </a:p>
        </p:txBody>
      </p:sp>
    </p:spTree>
    <p:extLst>
      <p:ext uri="{BB962C8B-B14F-4D97-AF65-F5344CB8AC3E}">
        <p14:creationId xmlns:p14="http://schemas.microsoft.com/office/powerpoint/2010/main" xmlns="" val="12799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5C595F1-D3DA-F143-9DD0-B13BD8E6A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5" r="-2" b="680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9425-FA66-1F4E-8F88-8890CE59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629266"/>
            <a:ext cx="4395639" cy="1676603"/>
          </a:xfrm>
        </p:spPr>
        <p:txBody>
          <a:bodyPr>
            <a:normAutofit/>
          </a:bodyPr>
          <a:lstStyle/>
          <a:p>
            <a:r>
              <a:rPr lang="en-US" sz="4200" dirty="0"/>
              <a:t>How can we walk as children of light?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A2382-25D8-FC4D-9C80-058ED4DF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8" y="2438400"/>
            <a:ext cx="4395638" cy="37854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Discern what is pleasing to the Lord.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Expose the darkness.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Walk with wisdom.</a:t>
            </a:r>
          </a:p>
          <a:p>
            <a:pPr lvl="1"/>
            <a:r>
              <a:rPr lang="en-US" sz="2800" dirty="0"/>
              <a:t>Ephesians 5:15-16</a:t>
            </a:r>
          </a:p>
          <a:p>
            <a:pPr lvl="1"/>
            <a:r>
              <a:rPr lang="en-US" sz="2800" dirty="0"/>
              <a:t>Matthew 5:16</a:t>
            </a:r>
          </a:p>
        </p:txBody>
      </p:sp>
    </p:spTree>
    <p:extLst>
      <p:ext uri="{BB962C8B-B14F-4D97-AF65-F5344CB8AC3E}">
        <p14:creationId xmlns:p14="http://schemas.microsoft.com/office/powerpoint/2010/main" xmlns="" val="40447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732069-DCD9-9248-ACCC-214092145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69" b="2408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9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“For at one time you were darkness”</vt:lpstr>
      <vt:lpstr>“But now you are light in the Lord”</vt:lpstr>
      <vt:lpstr>“Walk as children of light”</vt:lpstr>
      <vt:lpstr>How can we walk as children of light?</vt:lpstr>
      <vt:lpstr>How can we walk as children of light?</vt:lpstr>
      <vt:lpstr>How can we walk as children of light?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4</cp:revision>
  <dcterms:modified xsi:type="dcterms:W3CDTF">2017-08-20T13:25:27Z</dcterms:modified>
</cp:coreProperties>
</file>