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8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024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01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259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210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424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350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54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069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661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85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893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247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CE60EDE3-6F96-8042-BF46-9B54225ADF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 t="15414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655B32-16D8-564C-A242-127F3C7E3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7800" b="1" dirty="0">
                <a:solidFill>
                  <a:srgbClr val="FFFFFF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Family Bible Study</a:t>
            </a:r>
          </a:p>
        </p:txBody>
      </p:sp>
    </p:spTree>
    <p:extLst>
      <p:ext uri="{BB962C8B-B14F-4D97-AF65-F5344CB8AC3E}">
        <p14:creationId xmlns="" xmlns:p14="http://schemas.microsoft.com/office/powerpoint/2010/main" val="2806244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B2DEF62F-EC35-B049-90DF-3D990FB496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Topic-Based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dirty="0"/>
              <a:t>Unity</a:t>
            </a:r>
          </a:p>
          <a:p>
            <a:r>
              <a:rPr lang="en-US" dirty="0"/>
              <a:t>Evidences</a:t>
            </a:r>
          </a:p>
          <a:p>
            <a:r>
              <a:rPr lang="en-US" dirty="0"/>
              <a:t>Purity</a:t>
            </a:r>
          </a:p>
          <a:p>
            <a:r>
              <a:rPr lang="en-US" dirty="0"/>
              <a:t>Evangelism</a:t>
            </a:r>
          </a:p>
          <a:p>
            <a:r>
              <a:rPr lang="en-US" dirty="0"/>
              <a:t>Word Studies</a:t>
            </a:r>
          </a:p>
          <a:p>
            <a:pPr lvl="1"/>
            <a:r>
              <a:rPr lang="en-US" sz="2600" dirty="0"/>
              <a:t>Fruit of the Spirit</a:t>
            </a:r>
          </a:p>
          <a:p>
            <a:pPr lvl="1"/>
            <a:r>
              <a:rPr lang="en-US" sz="2600" dirty="0"/>
              <a:t>Love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6841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8C115277-A45B-F949-8E2A-08E3AFD7C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5501195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Character-Based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Short Character Studies               (1 – 3 lessons) </a:t>
            </a:r>
          </a:p>
          <a:p>
            <a:pPr lvl="1"/>
            <a:r>
              <a:rPr lang="en-US" sz="2600" dirty="0"/>
              <a:t>Gideon</a:t>
            </a:r>
          </a:p>
          <a:p>
            <a:pPr lvl="1"/>
            <a:r>
              <a:rPr lang="en-US" sz="2600" dirty="0"/>
              <a:t>Ruth </a:t>
            </a:r>
          </a:p>
          <a:p>
            <a:pPr lvl="1"/>
            <a:r>
              <a:rPr lang="en-US" sz="2600" dirty="0"/>
              <a:t>Jeroboam </a:t>
            </a:r>
          </a:p>
          <a:p>
            <a:pPr lvl="1"/>
            <a:r>
              <a:rPr lang="en-US" sz="2600" dirty="0"/>
              <a:t>John the Baptist</a:t>
            </a:r>
          </a:p>
          <a:p>
            <a:pPr lvl="1"/>
            <a:r>
              <a:rPr lang="en-US" sz="2600" dirty="0"/>
              <a:t>Mary and Martha</a:t>
            </a:r>
          </a:p>
          <a:p>
            <a:pPr lvl="1"/>
            <a:r>
              <a:rPr lang="en-US" sz="2600" dirty="0"/>
              <a:t>Barnabas</a:t>
            </a:r>
          </a:p>
          <a:p>
            <a:pPr lvl="1"/>
            <a:r>
              <a:rPr lang="en-US" sz="2600" dirty="0"/>
              <a:t>Philemon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2098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CF7F65C8-005E-AA4B-849A-2F018C448E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5501195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:</a:t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Character-Based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Medium Character Studies         (4 – 8 studies)</a:t>
            </a:r>
          </a:p>
          <a:p>
            <a:pPr lvl="1"/>
            <a:r>
              <a:rPr lang="en-US" sz="2600" dirty="0"/>
              <a:t>Jacob</a:t>
            </a:r>
          </a:p>
          <a:p>
            <a:pPr lvl="1"/>
            <a:r>
              <a:rPr lang="en-US" sz="2600" dirty="0"/>
              <a:t>Joseph </a:t>
            </a:r>
          </a:p>
          <a:p>
            <a:pPr lvl="1"/>
            <a:r>
              <a:rPr lang="en-US" sz="2600" dirty="0"/>
              <a:t>Samuel</a:t>
            </a:r>
          </a:p>
          <a:p>
            <a:pPr lvl="1"/>
            <a:r>
              <a:rPr lang="en-US" sz="2600" dirty="0"/>
              <a:t>Manasseh </a:t>
            </a:r>
          </a:p>
          <a:p>
            <a:pPr lvl="1"/>
            <a:r>
              <a:rPr lang="en-US" sz="2600" dirty="0"/>
              <a:t>Josiah</a:t>
            </a:r>
          </a:p>
          <a:p>
            <a:pPr lvl="1"/>
            <a:r>
              <a:rPr lang="en-US" sz="2600" dirty="0"/>
              <a:t>Esther</a:t>
            </a:r>
          </a:p>
          <a:p>
            <a:pPr lvl="1"/>
            <a:r>
              <a:rPr lang="en-US" sz="2600" dirty="0"/>
              <a:t>Pilate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2536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1712E0B-8A6F-9B48-8C6B-F71377054C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5501195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Character-Based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Long Character Studies             (8+ studies)</a:t>
            </a:r>
          </a:p>
          <a:p>
            <a:pPr lvl="1"/>
            <a:r>
              <a:rPr lang="en-US" sz="2600" dirty="0"/>
              <a:t>Abraham</a:t>
            </a:r>
          </a:p>
          <a:p>
            <a:pPr lvl="1"/>
            <a:r>
              <a:rPr lang="en-US" sz="2600" dirty="0"/>
              <a:t>David</a:t>
            </a:r>
          </a:p>
          <a:p>
            <a:pPr lvl="1"/>
            <a:r>
              <a:rPr lang="en-US" sz="2600" dirty="0"/>
              <a:t>Jeremiah </a:t>
            </a:r>
          </a:p>
          <a:p>
            <a:pPr lvl="1"/>
            <a:r>
              <a:rPr lang="en-US" sz="2600" dirty="0"/>
              <a:t>Nehemiah</a:t>
            </a:r>
          </a:p>
          <a:p>
            <a:pPr lvl="1"/>
            <a:r>
              <a:rPr lang="en-US" sz="2600" dirty="0"/>
              <a:t>Jesus</a:t>
            </a:r>
          </a:p>
          <a:p>
            <a:pPr lvl="1"/>
            <a:r>
              <a:rPr lang="en-US" sz="2600" dirty="0"/>
              <a:t>Peter</a:t>
            </a:r>
          </a:p>
          <a:p>
            <a:pPr lvl="1"/>
            <a:r>
              <a:rPr lang="en-US" sz="2600" dirty="0"/>
              <a:t>Paul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3453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7056693-D596-664A-A1F5-20A29DE057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5424995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Character-Based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Leadership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Elders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Men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Women</a:t>
            </a:r>
          </a:p>
          <a:p>
            <a:pPr>
              <a:lnSpc>
                <a:spcPct val="80000"/>
              </a:lnSpc>
            </a:pPr>
            <a:r>
              <a:rPr lang="en-US" dirty="0"/>
              <a:t>Women Studies</a:t>
            </a:r>
          </a:p>
          <a:p>
            <a:pPr>
              <a:lnSpc>
                <a:spcPct val="80000"/>
              </a:lnSpc>
            </a:pPr>
            <a:r>
              <a:rPr lang="en-US" dirty="0"/>
              <a:t>Kings</a:t>
            </a:r>
          </a:p>
          <a:p>
            <a:pPr>
              <a:lnSpc>
                <a:spcPct val="80000"/>
              </a:lnSpc>
            </a:pPr>
            <a:r>
              <a:rPr lang="en-US" dirty="0"/>
              <a:t>Judges</a:t>
            </a:r>
          </a:p>
          <a:p>
            <a:pPr>
              <a:lnSpc>
                <a:spcPct val="80000"/>
              </a:lnSpc>
            </a:pPr>
            <a:r>
              <a:rPr lang="en-US" dirty="0"/>
              <a:t>Young People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7528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CEDCEBD5-ACED-8141-938A-C8623AF7B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36" r="25647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A4EFF-68FA-7C43-B406-CB5E5B918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Importance of a Family </a:t>
            </a:r>
            <a:r>
              <a:rPr lang="en-US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Bible 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3718F7-C00C-A04E-B07A-2B5BB2F0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41242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God’s word is read and learned.</a:t>
            </a:r>
          </a:p>
          <a:p>
            <a:pPr lvl="1"/>
            <a:r>
              <a:rPr lang="en-US" sz="2200" dirty="0"/>
              <a:t>Psalm 78:4-8</a:t>
            </a:r>
          </a:p>
          <a:p>
            <a:pPr lvl="1"/>
            <a:r>
              <a:rPr lang="en-US" sz="2200" dirty="0"/>
              <a:t>Psalm 119:14-16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A love for God’s word is fostered.</a:t>
            </a:r>
          </a:p>
          <a:p>
            <a:pPr lvl="1"/>
            <a:r>
              <a:rPr lang="en-US" sz="2200" dirty="0"/>
              <a:t>Psalm 119:62, 97, 113-114, 131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God’s word is treated as a priority.</a:t>
            </a:r>
          </a:p>
          <a:p>
            <a:pPr lvl="1"/>
            <a:r>
              <a:rPr lang="en-US" sz="2100" dirty="0"/>
              <a:t>Deuteronomy 6:7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Daily reading is a remedy for temptation.</a:t>
            </a:r>
          </a:p>
          <a:p>
            <a:pPr lvl="1"/>
            <a:r>
              <a:rPr lang="en-US" sz="2100" dirty="0"/>
              <a:t>Matthew 6:13 </a:t>
            </a:r>
          </a:p>
        </p:txBody>
      </p:sp>
    </p:spTree>
    <p:extLst>
      <p:ext uri="{BB962C8B-B14F-4D97-AF65-F5344CB8AC3E}">
        <p14:creationId xmlns="" xmlns:p14="http://schemas.microsoft.com/office/powerpoint/2010/main" val="5681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6D51B10-62A8-C842-9957-643E5D82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  <a:cs typeface="Aparajita" panose="020B0604020202020204" pitchFamily="34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dirty="0"/>
              <a:t>Yearly Reading Plan</a:t>
            </a:r>
          </a:p>
          <a:p>
            <a:pPr lvl="1"/>
            <a:r>
              <a:rPr lang="en-US" sz="2600" dirty="0"/>
              <a:t>Wisdom literature</a:t>
            </a:r>
          </a:p>
          <a:p>
            <a:pPr lvl="1"/>
            <a:r>
              <a:rPr lang="en-US" sz="2600" dirty="0"/>
              <a:t>Proverbs yearly </a:t>
            </a:r>
          </a:p>
          <a:p>
            <a:pPr lvl="1"/>
            <a:r>
              <a:rPr lang="en-US" sz="2600" dirty="0"/>
              <a:t>Gospel </a:t>
            </a:r>
          </a:p>
          <a:p>
            <a:r>
              <a:rPr lang="en-US" dirty="0"/>
              <a:t>New Testament Reading Plan</a:t>
            </a:r>
          </a:p>
          <a:p>
            <a:r>
              <a:rPr lang="en-US" dirty="0"/>
              <a:t>Chapter-A-Day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247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85AD65D6-6303-C741-937A-53E3B6C8FF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Time Period Reading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Genesis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Law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Judges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Historical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Wisdom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Prophets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Gospel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New Testament Church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Epistles </a:t>
            </a:r>
          </a:p>
        </p:txBody>
      </p:sp>
    </p:spTree>
    <p:extLst>
      <p:ext uri="{BB962C8B-B14F-4D97-AF65-F5344CB8AC3E}">
        <p14:creationId xmlns="" xmlns:p14="http://schemas.microsoft.com/office/powerpoint/2010/main" val="42193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675C0B3-2E47-394F-9CD1-4168C90CBD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Tracker Reading Plan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Colossians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Role of Christ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Benefits of following Christ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Ephesians 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Unity / Oneness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Relationships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Change – old vs. new / before vs. after</a:t>
            </a:r>
          </a:p>
        </p:txBody>
      </p:sp>
    </p:spTree>
    <p:extLst>
      <p:ext uri="{BB962C8B-B14F-4D97-AF65-F5344CB8AC3E}">
        <p14:creationId xmlns="" xmlns:p14="http://schemas.microsoft.com/office/powerpoint/2010/main" val="27276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552629E-A43D-3045-8D09-F61C71C9DB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Tracker Reading Plan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1 and 2 Peter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Hope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Suffering as a Christian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Holiness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Faith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Allusion to Old Testament</a:t>
            </a:r>
          </a:p>
        </p:txBody>
      </p:sp>
    </p:spTree>
    <p:extLst>
      <p:ext uri="{BB962C8B-B14F-4D97-AF65-F5344CB8AC3E}">
        <p14:creationId xmlns="" xmlns:p14="http://schemas.microsoft.com/office/powerpoint/2010/main" val="9473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552629E-A43D-3045-8D09-F61C71C9DB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Tracker Reading Plan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John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I AM statements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Signs done by Christ</a:t>
            </a:r>
          </a:p>
          <a:p>
            <a:pPr lvl="2">
              <a:lnSpc>
                <a:spcPct val="80000"/>
              </a:lnSpc>
            </a:pPr>
            <a:r>
              <a:rPr lang="en-US" sz="2600" dirty="0"/>
              <a:t>Witnesses </a:t>
            </a:r>
          </a:p>
        </p:txBody>
      </p:sp>
    </p:spTree>
    <p:extLst>
      <p:ext uri="{BB962C8B-B14F-4D97-AF65-F5344CB8AC3E}">
        <p14:creationId xmlns="" xmlns:p14="http://schemas.microsoft.com/office/powerpoint/2010/main" val="17774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5218AE8-C015-3D4C-85DF-405E2A127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Reading-Based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sz="3000" dirty="0"/>
              <a:t>Tracker Reading Plan</a:t>
            </a:r>
          </a:p>
          <a:p>
            <a:pPr lvl="1"/>
            <a:r>
              <a:rPr lang="en-US" sz="2800" dirty="0"/>
              <a:t>Acts</a:t>
            </a:r>
          </a:p>
          <a:p>
            <a:pPr lvl="2"/>
            <a:r>
              <a:rPr lang="en-US" sz="2600" dirty="0"/>
              <a:t>People </a:t>
            </a:r>
          </a:p>
          <a:p>
            <a:pPr lvl="2"/>
            <a:r>
              <a:rPr lang="en-US" sz="2600" dirty="0"/>
              <a:t>Places</a:t>
            </a:r>
          </a:p>
          <a:p>
            <a:pPr lvl="2"/>
            <a:r>
              <a:rPr lang="en-US" sz="2600" dirty="0"/>
              <a:t>Conversions</a:t>
            </a:r>
          </a:p>
          <a:p>
            <a:pPr lvl="2"/>
            <a:r>
              <a:rPr lang="en-US" sz="2600" dirty="0"/>
              <a:t>Resurrection preached</a:t>
            </a:r>
          </a:p>
          <a:p>
            <a:pPr lvl="2"/>
            <a:r>
              <a:rPr lang="en-US" sz="2600" dirty="0"/>
              <a:t>Missionary journeys </a:t>
            </a:r>
          </a:p>
          <a:p>
            <a:pPr lvl="2"/>
            <a:r>
              <a:rPr lang="en-US" sz="2600" dirty="0"/>
              <a:t>Speaker / Focus of the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1032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868DF4B-D567-FC42-9657-0B738EA340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03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EAD079-AFD8-0C4F-B338-7976BD9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Family Bible Study: </a:t>
            </a: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/>
            </a:r>
            <a:b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dirty="0" smtClean="0">
                <a:latin typeface="Baskerville" panose="02020502070401020303" pitchFamily="18" charset="0"/>
                <a:ea typeface="Baskerville" panose="02020502070401020303" pitchFamily="18" charset="0"/>
              </a:rPr>
              <a:t>Topic-Based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85B93-D28B-9742-92A4-7DFD739B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dirty="0"/>
              <a:t>Family</a:t>
            </a:r>
          </a:p>
          <a:p>
            <a:pPr lvl="1"/>
            <a:r>
              <a:rPr lang="en-US" dirty="0"/>
              <a:t>Family roles and functions</a:t>
            </a:r>
          </a:p>
          <a:p>
            <a:pPr lvl="1"/>
            <a:r>
              <a:rPr lang="en-US" dirty="0"/>
              <a:t>Managing money</a:t>
            </a:r>
          </a:p>
          <a:p>
            <a:pPr lvl="1"/>
            <a:r>
              <a:rPr lang="en-US" dirty="0"/>
              <a:t>Good and bad families of scripture </a:t>
            </a:r>
          </a:p>
          <a:p>
            <a:r>
              <a:rPr lang="en-US" dirty="0"/>
              <a:t>Denominationalism </a:t>
            </a:r>
          </a:p>
          <a:p>
            <a:r>
              <a:rPr lang="en-US" dirty="0"/>
              <a:t>Scheme of Redemption</a:t>
            </a:r>
          </a:p>
          <a:p>
            <a:r>
              <a:rPr lang="en-US" dirty="0"/>
              <a:t>Authority </a:t>
            </a:r>
          </a:p>
          <a:p>
            <a:r>
              <a:rPr lang="en-US" dirty="0"/>
              <a:t>Prayer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8854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296</Words>
  <Application>Microsoft Office PowerPoint</Application>
  <PresentationFormat>Custom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Family Bible Study</vt:lpstr>
      <vt:lpstr>Importance of a Family Bible Study</vt:lpstr>
      <vt:lpstr>Family Bible Study:  Reading-Based Studies</vt:lpstr>
      <vt:lpstr>Family Bible Study:  Reading-Based Studies</vt:lpstr>
      <vt:lpstr>Family Bible Study:  Reading-Based Studies</vt:lpstr>
      <vt:lpstr>Family Bible Study:  Reading-Based Studies</vt:lpstr>
      <vt:lpstr>Family Bible Study:  Reading-Based Studies</vt:lpstr>
      <vt:lpstr>Family Bible Study:  Reading-Based Studies</vt:lpstr>
      <vt:lpstr>Family Bible Study:  Topic-Based Studies </vt:lpstr>
      <vt:lpstr>Family Bible Study:  Topic-Based Studies </vt:lpstr>
      <vt:lpstr>Family Bible Study:  Character-Based Studies</vt:lpstr>
      <vt:lpstr>Family Bible Study: Character-Based Studies</vt:lpstr>
      <vt:lpstr>Family Bible Study:  Character-Based Studies</vt:lpstr>
      <vt:lpstr>Family Bible Study:  Character-Based Studies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Bible Study</dc:title>
  <cp:lastModifiedBy>mdehl@outlook.com</cp:lastModifiedBy>
  <cp:revision>5</cp:revision>
  <dcterms:modified xsi:type="dcterms:W3CDTF">2017-06-18T20:00:19Z</dcterms:modified>
</cp:coreProperties>
</file>