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" y="-12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pPr/>
              <a:t>6/2/2017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pPr/>
              <a:t>6/2/2017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pPr/>
              <a:t>6/2/2017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pPr/>
              <a:t>6/2/2017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pPr/>
              <a:t>6/2/2017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pPr/>
              <a:t>6/2/2017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pPr/>
              <a:t>6/2/2017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pPr/>
              <a:t>6/2/2017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pPr/>
              <a:t>6/2/2017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pPr/>
              <a:t>6/2/2017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pPr/>
              <a:t>6/2/2017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6/2/2017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119870" y="484632"/>
            <a:ext cx="3584224" cy="58809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05464" y="484632"/>
            <a:ext cx="7453538" cy="588091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34" name="Straight Connector 33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158680" y="4476657"/>
            <a:ext cx="5370974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0F9A01-D74B-CE43-B6F0-BFB1019C01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0096" y="977900"/>
            <a:ext cx="6539558" cy="3327734"/>
          </a:xfrm>
        </p:spPr>
        <p:txBody>
          <a:bodyPr anchor="b">
            <a:normAutofit/>
          </a:bodyPr>
          <a:lstStyle/>
          <a:p>
            <a:r>
              <a:rPr lang="en-US" sz="4400" dirty="0"/>
              <a:t>Sermons we don't like to hear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8C238E7-B909-CB4A-86F9-19C6C42C00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0096" y="4621235"/>
            <a:ext cx="6539558" cy="1225028"/>
          </a:xfrm>
        </p:spPr>
        <p:txBody>
          <a:bodyPr anchor="t">
            <a:normAutofit/>
          </a:bodyPr>
          <a:lstStyle/>
          <a:p>
            <a:pPr algn="r"/>
            <a:r>
              <a:rPr lang="en-US" sz="3600" dirty="0"/>
              <a:t>Adultery </a:t>
            </a:r>
          </a:p>
        </p:txBody>
      </p:sp>
    </p:spTree>
    <p:extLst>
      <p:ext uri="{BB962C8B-B14F-4D97-AF65-F5344CB8AC3E}">
        <p14:creationId xmlns:p14="http://schemas.microsoft.com/office/powerpoint/2010/main" xmlns="" val="386868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DE3DBB-D939-CF4E-A6C9-0B2AEF2AF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dirty="0"/>
              <a:t>The Allurement of Adultery </a:t>
            </a:r>
            <a:br>
              <a:rPr lang="en-US" dirty="0"/>
            </a:br>
            <a:r>
              <a:rPr lang="en-US" sz="3600" dirty="0"/>
              <a:t>Proverbs 5:1-6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E235FD-81B9-7D42-B1EF-CBE71E053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Proverbs 24:13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Exodus 3:7, 17; 13:5; Leviticus 20:24; Numbers 14:8; Deuteronomy 6:3; 26:9, 15; Joshua 5:6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Psalm 19:10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Proverbs 7:18-20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Matthew 7:13-14</a:t>
            </a:r>
          </a:p>
        </p:txBody>
      </p:sp>
    </p:spTree>
    <p:extLst>
      <p:ext uri="{BB962C8B-B14F-4D97-AF65-F5344CB8AC3E}">
        <p14:creationId xmlns:p14="http://schemas.microsoft.com/office/powerpoint/2010/main" xmlns="" val="3760856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BB3DE1-7C61-CA4F-962D-AE5FF66BE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Regret of Adultery</a:t>
            </a:r>
            <a:br>
              <a:rPr lang="en-US" dirty="0"/>
            </a:br>
            <a:r>
              <a:rPr lang="en-US" sz="3600" dirty="0"/>
              <a:t>Proverbs 5:7-14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B42F33-6DA9-A946-881A-BC2783BBF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Proverbs 6:32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Proverbs 6:33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Proverbs 7:21-23</a:t>
            </a:r>
          </a:p>
        </p:txBody>
      </p:sp>
    </p:spTree>
    <p:extLst>
      <p:ext uri="{BB962C8B-B14F-4D97-AF65-F5344CB8AC3E}">
        <p14:creationId xmlns:p14="http://schemas.microsoft.com/office/powerpoint/2010/main" xmlns="" val="295676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4632" y="4150596"/>
            <a:ext cx="3248522" cy="2219668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897745" y="4150596"/>
            <a:ext cx="7794722" cy="22196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4632" y="484632"/>
            <a:ext cx="11207835" cy="35119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F46C96-DD8D-5346-8ABE-F8FA3FE66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7745" y="4391025"/>
            <a:ext cx="7472666" cy="1738808"/>
          </a:xfrm>
        </p:spPr>
        <p:txBody>
          <a:bodyPr anchor="ctr"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dirty="0">
                <a:solidFill>
                  <a:srgbClr val="FFFFFF"/>
                </a:solidFill>
              </a:rPr>
              <a:t>How to safeguard your marriage against adultery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57FFEA-C20D-3D4A-BCF9-F31637F4D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9265" y="966216"/>
            <a:ext cx="9920901" cy="3030363"/>
          </a:xfrm>
        </p:spPr>
        <p:txBody>
          <a:bodyPr anchor="ctr"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3000" dirty="0"/>
              <a:t>Drink water from your own cistern.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Proverbs 5:15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Hebrews 13:4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3000" dirty="0"/>
              <a:t>Rejoice in your spouse.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Proverbs 5:18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Matthew 19:9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1C18229-435A-5040-BAA1-1CFAFC7680B4}"/>
              </a:ext>
            </a:extLst>
          </p:cNvPr>
          <p:cNvSpPr txBox="1"/>
          <p:nvPr/>
        </p:nvSpPr>
        <p:spPr>
          <a:xfrm>
            <a:off x="1013701" y="4660264"/>
            <a:ext cx="2190384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dirty="0">
                <a:solidFill>
                  <a:srgbClr val="FFFFFF"/>
                </a:solidFill>
              </a:rPr>
              <a:t>Proverbs 5:15-23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40542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4632" y="4150596"/>
            <a:ext cx="3248522" cy="2219668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897745" y="4150596"/>
            <a:ext cx="7794722" cy="22196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4632" y="484632"/>
            <a:ext cx="11207835" cy="35119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F46C96-DD8D-5346-8ABE-F8FA3FE66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7745" y="4391025"/>
            <a:ext cx="7472666" cy="1738808"/>
          </a:xfrm>
        </p:spPr>
        <p:txBody>
          <a:bodyPr anchor="ctr"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dirty="0">
                <a:solidFill>
                  <a:srgbClr val="FFFFFF"/>
                </a:solidFill>
              </a:rPr>
              <a:t>How to safeguard your marriage against adultery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57FFEA-C20D-3D4A-BCF9-F31637F4D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9265" y="966216"/>
            <a:ext cx="9920901" cy="3030363"/>
          </a:xfrm>
        </p:spPr>
        <p:txBody>
          <a:bodyPr anchor="ctr"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3000" dirty="0"/>
              <a:t>Drink water from your own cistern.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3000" dirty="0"/>
              <a:t>Rejoice in your spouse.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3000" dirty="0"/>
              <a:t>Live with self-discipline.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Proverbs 5:21-23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Proverbs 7:6-14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1C18229-435A-5040-BAA1-1CFAFC7680B4}"/>
              </a:ext>
            </a:extLst>
          </p:cNvPr>
          <p:cNvSpPr txBox="1"/>
          <p:nvPr/>
        </p:nvSpPr>
        <p:spPr>
          <a:xfrm>
            <a:off x="1013701" y="4660264"/>
            <a:ext cx="2190384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dirty="0">
                <a:solidFill>
                  <a:srgbClr val="FFFFFF"/>
                </a:solidFill>
              </a:rPr>
              <a:t>Proverbs 5:15-23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64385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Custom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Integral</vt:lpstr>
      <vt:lpstr>Slide 1</vt:lpstr>
      <vt:lpstr>Sermons we don't like to hear</vt:lpstr>
      <vt:lpstr>The Allurement of Adultery  Proverbs 5:1-6</vt:lpstr>
      <vt:lpstr>The Regret of Adultery Proverbs 5:7-14</vt:lpstr>
      <vt:lpstr>How to safeguard your marriage against adultery</vt:lpstr>
      <vt:lpstr>How to safeguard your marriage against adultery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Sermons we don't like to hear</dc:title>
  <cp:lastModifiedBy>mdehl@outlook.com</cp:lastModifiedBy>
  <cp:revision>4</cp:revision>
  <dcterms:modified xsi:type="dcterms:W3CDTF">2017-06-02T18:16:42Z</dcterms:modified>
</cp:coreProperties>
</file>