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1" r:id="rId7"/>
    <p:sldId id="263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572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" y="-12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pPr/>
              <a:t>6/4/2017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pPr/>
              <a:t>6/4/2017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pPr/>
              <a:t>6/4/2017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pPr/>
              <a:t>6/4/2017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pPr/>
              <a:t>6/4/2017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pPr/>
              <a:t>6/4/2017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pPr/>
              <a:t>6/4/2017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pPr/>
              <a:t>6/4/2017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pPr/>
              <a:t>6/4/2017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pPr/>
              <a:t>6/4/2017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pPr/>
              <a:t>6/4/2017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pPr/>
              <a:t>6/4/2017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pPr/>
              <a:t>6/4/2017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pPr/>
              <a:t>6/4/2017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pPr/>
              <a:t>6/4/2017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pPr/>
              <a:t>6/4/2017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pPr/>
              <a:t>6/4/2017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pPr/>
              <a:t>6/4/2017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9596631C-1086-6E47-A51A-3B72A27AC3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287" r="9091"/>
          <a:stretch/>
        </p:blipFill>
        <p:spPr>
          <a:xfrm>
            <a:off x="-3176" y="10"/>
            <a:ext cx="12192000" cy="6857991"/>
          </a:xfrm>
          <a:prstGeom prst="rect">
            <a:avLst/>
          </a:prstGeom>
        </p:spPr>
      </p:pic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>
            <a:off x="0" y="4249541"/>
            <a:ext cx="8968085" cy="1660332"/>
          </a:xfrm>
          <a:prstGeom prst="rect">
            <a:avLst/>
          </a:prstGeom>
          <a:solidFill>
            <a:schemeClr val="bg1">
              <a:lumMod val="95000"/>
              <a:lumOff val="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11715" y="4249541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902314"/>
            <a:ext cx="8968085" cy="27594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111715" y="5902314"/>
            <a:ext cx="3080285" cy="27594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0B34F5-0EE1-9441-88FB-3496ED00A0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4402667"/>
            <a:ext cx="8133478" cy="940240"/>
          </a:xfrm>
        </p:spPr>
        <p:txBody>
          <a:bodyPr>
            <a:normAutofit/>
          </a:bodyPr>
          <a:lstStyle/>
          <a:p>
            <a:r>
              <a:rPr lang="en-US" sz="6000" dirty="0"/>
              <a:t>Head of the Wife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802617E-ED4E-B841-85D1-51E5375937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5342302"/>
            <a:ext cx="8133478" cy="406566"/>
          </a:xfrm>
        </p:spPr>
        <p:txBody>
          <a:bodyPr>
            <a:noAutofit/>
          </a:bodyPr>
          <a:lstStyle/>
          <a:p>
            <a:r>
              <a:rPr lang="en-US" sz="2800" dirty="0"/>
              <a:t>1 Corinthians 11:3; Ephesians 5:23</a:t>
            </a:r>
          </a:p>
        </p:txBody>
      </p:sp>
    </p:spTree>
    <p:extLst>
      <p:ext uri="{BB962C8B-B14F-4D97-AF65-F5344CB8AC3E}">
        <p14:creationId xmlns:p14="http://schemas.microsoft.com/office/powerpoint/2010/main" xmlns="" val="889779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33" name="Rectangle 32"/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4" name="Picture 33"/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553951A1-8B9D-9048-A511-416FF5A94DD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251" r="24097" b="2"/>
          <a:stretch/>
        </p:blipFill>
        <p:spPr>
          <a:xfrm>
            <a:off x="6499755" y="10"/>
            <a:ext cx="5689068" cy="6856310"/>
          </a:xfrm>
          <a:prstGeom prst="rect">
            <a:avLst/>
          </a:prstGeom>
          <a:ln>
            <a:noFill/>
          </a:ln>
          <a:effectLst/>
        </p:spPr>
      </p:pic>
      <p:sp>
        <p:nvSpPr>
          <p:cNvPr id="36" name="Rectangle 3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8" name="Picture 37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A5A306-0656-FB4A-A212-ED52DCCD8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041629" cy="1080938"/>
          </a:xfrm>
        </p:spPr>
        <p:txBody>
          <a:bodyPr>
            <a:normAutofit/>
          </a:bodyPr>
          <a:lstStyle/>
          <a:p>
            <a:r>
              <a:rPr lang="en-US" sz="4200" dirty="0"/>
              <a:t>Head of the Wife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0C270B-950D-0942-8E4C-3E86C175B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336873"/>
            <a:ext cx="6096000" cy="3599316"/>
          </a:xfrm>
        </p:spPr>
        <p:txBody>
          <a:bodyPr>
            <a:normAutofit/>
          </a:bodyPr>
          <a:lstStyle/>
          <a:p>
            <a:r>
              <a:rPr lang="en-US" sz="2800" dirty="0"/>
              <a:t>Colossians 1:18; Ephesians 1:22,23</a:t>
            </a:r>
          </a:p>
          <a:p>
            <a:r>
              <a:rPr lang="en-US" sz="2800" dirty="0"/>
              <a:t>Ephesians 5:25-27, 29</a:t>
            </a:r>
          </a:p>
          <a:p>
            <a:r>
              <a:rPr lang="en-US" sz="2800" dirty="0"/>
              <a:t>2 Peter 2:1</a:t>
            </a:r>
          </a:p>
          <a:p>
            <a:r>
              <a:rPr lang="en-US" sz="2800" dirty="0"/>
              <a:t>1 Peter 3:6</a:t>
            </a:r>
          </a:p>
          <a:p>
            <a:r>
              <a:rPr lang="en-US" sz="2800" dirty="0"/>
              <a:t>Matthew 7:24-27</a:t>
            </a:r>
          </a:p>
        </p:txBody>
      </p:sp>
    </p:spTree>
    <p:extLst>
      <p:ext uri="{BB962C8B-B14F-4D97-AF65-F5344CB8AC3E}">
        <p14:creationId xmlns:p14="http://schemas.microsoft.com/office/powerpoint/2010/main" xmlns="" val="382683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10" name="Rectangle 9"/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0B0F6276-4C11-314C-BD03-EE431E0CF33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251" r="24097" b="2"/>
          <a:stretch/>
        </p:blipFill>
        <p:spPr>
          <a:xfrm>
            <a:off x="6499755" y="10"/>
            <a:ext cx="5689068" cy="685631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5" name="Picture 14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C121C9-A929-484C-8283-6A82DE72F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041629" cy="1080938"/>
          </a:xfrm>
        </p:spPr>
        <p:txBody>
          <a:bodyPr>
            <a:normAutofit/>
          </a:bodyPr>
          <a:lstStyle/>
          <a:p>
            <a:r>
              <a:rPr lang="en-US" sz="4200" dirty="0"/>
              <a:t>Honor the Wife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04720A-4E0F-504B-9FAC-2F441CCE6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336873"/>
            <a:ext cx="5340950" cy="3599316"/>
          </a:xfrm>
        </p:spPr>
        <p:txBody>
          <a:bodyPr>
            <a:normAutofit/>
          </a:bodyPr>
          <a:lstStyle/>
          <a:p>
            <a:r>
              <a:rPr lang="en-US" sz="2800" dirty="0"/>
              <a:t>1 Peter 3:7</a:t>
            </a:r>
          </a:p>
          <a:p>
            <a:r>
              <a:rPr lang="en-US" sz="2800" dirty="0"/>
              <a:t>Matthew 13:45-46</a:t>
            </a:r>
          </a:p>
          <a:p>
            <a:r>
              <a:rPr lang="en-US" sz="2800" dirty="0"/>
              <a:t>Proverbs 31:10</a:t>
            </a:r>
          </a:p>
          <a:p>
            <a:r>
              <a:rPr lang="en-US" sz="2800" dirty="0"/>
              <a:t>Ephesians 5:25</a:t>
            </a:r>
          </a:p>
          <a:p>
            <a:r>
              <a:rPr lang="en-US" sz="2800" dirty="0"/>
              <a:t>Ephesians 5:28</a:t>
            </a:r>
          </a:p>
          <a:p>
            <a:r>
              <a:rPr lang="en-US" sz="2800" dirty="0"/>
              <a:t>Proverbs 31:28</a:t>
            </a:r>
          </a:p>
        </p:txBody>
      </p:sp>
    </p:spTree>
    <p:extLst>
      <p:ext uri="{BB962C8B-B14F-4D97-AF65-F5344CB8AC3E}">
        <p14:creationId xmlns:p14="http://schemas.microsoft.com/office/powerpoint/2010/main" xmlns="" val="108466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39056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7" name="Picture 16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022C8EF1-3AEE-0649-A803-D24E5D8E08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6090" y="1642198"/>
            <a:ext cx="6269479" cy="3573603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053843-BE40-C544-A9EE-D042A6CF6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>
            <a:normAutofit/>
          </a:bodyPr>
          <a:lstStyle/>
          <a:p>
            <a:r>
              <a:rPr lang="en-US" sz="4200" dirty="0"/>
              <a:t>Hear the Wife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DCCDEA-94E2-A44D-BCAC-00C6A0BCA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3952514" cy="359931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b="1" dirty="0"/>
              <a:t>Spiritual Needs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/>
              <a:t>Joshua 24:15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/>
              <a:t>1 Samuel 1:3,21,23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/>
              <a:t>Ephesians 6:4</a:t>
            </a:r>
          </a:p>
        </p:txBody>
      </p:sp>
    </p:spTree>
    <p:extLst>
      <p:ext uri="{BB962C8B-B14F-4D97-AF65-F5344CB8AC3E}">
        <p14:creationId xmlns:p14="http://schemas.microsoft.com/office/powerpoint/2010/main" xmlns="" val="181195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39056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7" name="Picture 16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4684458E-8F55-4F47-9CAB-7E4A00B453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6090" y="1642198"/>
            <a:ext cx="6269479" cy="3573603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053843-BE40-C544-A9EE-D042A6CF6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>
            <a:normAutofit/>
          </a:bodyPr>
          <a:lstStyle/>
          <a:p>
            <a:r>
              <a:rPr lang="en-US" sz="4200" dirty="0"/>
              <a:t>Hear the Wife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DCCDEA-94E2-A44D-BCAC-00C6A0BCA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3656289" cy="359931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b="1" dirty="0"/>
              <a:t>Spiritual Needs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/>
              <a:t>Physical Needs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/>
              <a:t>Genesis 2:15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/>
              <a:t>1 Timothy 5:8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/>
              <a:t>2 Thess 3:10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/>
              <a:t>1 Cor 7:2-4</a:t>
            </a:r>
          </a:p>
        </p:txBody>
      </p:sp>
    </p:spTree>
    <p:extLst>
      <p:ext uri="{BB962C8B-B14F-4D97-AF65-F5344CB8AC3E}">
        <p14:creationId xmlns:p14="http://schemas.microsoft.com/office/powerpoint/2010/main" xmlns="" val="342164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39056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>
            <a:off x="2" y="609600"/>
            <a:ext cx="4959094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7" name="Picture 16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" y="1970241"/>
            <a:ext cx="4956048" cy="199787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4684458E-8F55-4F47-9CAB-7E4A00B453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6090" y="1642198"/>
            <a:ext cx="6269479" cy="3573603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053843-BE40-C544-A9EE-D042A6CF6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136123" cy="1080938"/>
          </a:xfrm>
        </p:spPr>
        <p:txBody>
          <a:bodyPr>
            <a:normAutofit/>
          </a:bodyPr>
          <a:lstStyle/>
          <a:p>
            <a:r>
              <a:rPr lang="en-US" sz="4200" dirty="0"/>
              <a:t>Hear the Wife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DCCDEA-94E2-A44D-BCAC-00C6A0BCA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3952514" cy="359931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b="1" dirty="0"/>
              <a:t>Spiritual Needs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/>
              <a:t>Physical Needs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/>
              <a:t>Emotional Needs</a:t>
            </a:r>
          </a:p>
          <a:p>
            <a:pPr lvl="1">
              <a:buFont typeface="Wingdings" pitchFamily="2" charset="2"/>
              <a:buChar char="§"/>
            </a:pPr>
            <a:r>
              <a:rPr lang="en-US" sz="2800" dirty="0"/>
              <a:t>1 Peter 3:7</a:t>
            </a:r>
          </a:p>
        </p:txBody>
      </p:sp>
    </p:spTree>
    <p:extLst>
      <p:ext uri="{BB962C8B-B14F-4D97-AF65-F5344CB8AC3E}">
        <p14:creationId xmlns:p14="http://schemas.microsoft.com/office/powerpoint/2010/main" xmlns="" val="218751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89</Words>
  <Application>Microsoft Office PowerPoint</Application>
  <PresentationFormat>Custom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Berlin</vt:lpstr>
      <vt:lpstr>Slide 1</vt:lpstr>
      <vt:lpstr>Head of the Wife</vt:lpstr>
      <vt:lpstr>Head of the Wife</vt:lpstr>
      <vt:lpstr>Honor the Wife</vt:lpstr>
      <vt:lpstr>Hear the Wife</vt:lpstr>
      <vt:lpstr>Hear the Wife</vt:lpstr>
      <vt:lpstr>Hear the Wife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 of the Wife</dc:title>
  <cp:lastModifiedBy>mdehl@outlook.com</cp:lastModifiedBy>
  <cp:revision>6</cp:revision>
  <dcterms:modified xsi:type="dcterms:W3CDTF">2017-06-04T19:36:32Z</dcterms:modified>
</cp:coreProperties>
</file>