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4" autoAdjust="0"/>
    <p:restoredTop sz="94660"/>
  </p:normalViewPr>
  <p:slideViewPr>
    <p:cSldViewPr>
      <p:cViewPr varScale="1">
        <p:scale>
          <a:sx n="51" d="100"/>
          <a:sy n="51" d="100"/>
        </p:scale>
        <p:origin x="-9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6/11/2017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6/11/2017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6/11/2017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6/11/2017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6/11/2017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6/11/2017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6/11/2017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6/11/2017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6/11/2017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6/11/2017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6/11/2017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6/11/2017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6/11/2017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6/11/2017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6/11/2017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6/11/2017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6/11/2017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6/11/2017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C4ABDDA-3B2B-5840-8A70-B404B6323C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87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4757C8-CC17-514E-BBA8-DE00451BE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94024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Wives, Submit To </a:t>
            </a:r>
            <a:r>
              <a:rPr lang="en-US" sz="4400"/>
              <a:t>Your </a:t>
            </a:r>
            <a:r>
              <a:rPr lang="en-US" sz="4400" smtClean="0"/>
              <a:t>Husbands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FE0C4B5-5A4B-744D-8A0F-C78B4C3B1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5342302"/>
            <a:ext cx="8133478" cy="406566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36060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2DBC066-6371-A643-A85D-D694CEB85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778" y="2336873"/>
            <a:ext cx="5391555" cy="359886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2E0D98-5589-EE47-A34D-6559ADAFA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Wives are to love their husbands.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B2E8B2-B327-D945-81CE-876D0D218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4472456" cy="359931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dirty="0"/>
              <a:t>Love with obedience.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Love with affection.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Love with intimacy.</a:t>
            </a:r>
          </a:p>
          <a:p>
            <a:pPr lvl="1"/>
            <a:r>
              <a:rPr lang="en-US" sz="2600" dirty="0"/>
              <a:t>1 Corinthians 7:2-5</a:t>
            </a:r>
          </a:p>
        </p:txBody>
      </p:sp>
    </p:spTree>
    <p:extLst>
      <p:ext uri="{BB962C8B-B14F-4D97-AF65-F5344CB8AC3E}">
        <p14:creationId xmlns:p14="http://schemas.microsoft.com/office/powerpoint/2010/main" xmlns="" val="68630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" name="Picture 33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975" y="609600"/>
            <a:ext cx="4963363" cy="560832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483B6F-D13B-0A42-828D-9900D537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endParaRPr lang="en-US" sz="240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0321" y="2336873"/>
            <a:ext cx="4136123" cy="3599316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260371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">
            <a:extLst>
              <a:ext uri="{FF2B5EF4-FFF2-40B4-BE49-F238E27FC236}">
                <a16:creationId xmlns:a16="http://schemas.microsoft.com/office/drawing/2014/main" xmlns="" id="{E7E530F1-4DA7-A248-9622-63126B83A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460" y="2336800"/>
            <a:ext cx="5391555" cy="359886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89B53A-05B6-DC46-8FD7-0AC18A13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Wives are to be a “help meet.”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F69E6E-86A3-914C-B0C6-7FE9081EA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489341" cy="3599316"/>
          </a:xfrm>
        </p:spPr>
        <p:txBody>
          <a:bodyPr>
            <a:normAutofit/>
          </a:bodyPr>
          <a:lstStyle/>
          <a:p>
            <a:r>
              <a:rPr lang="en-US" sz="2800" dirty="0"/>
              <a:t>Genesis 2:18-23</a:t>
            </a:r>
          </a:p>
          <a:p>
            <a:r>
              <a:rPr lang="en-US" sz="2800" dirty="0"/>
              <a:t>1 Corinthians 11:8</a:t>
            </a:r>
          </a:p>
          <a:p>
            <a:r>
              <a:rPr lang="en-US" sz="2800" dirty="0"/>
              <a:t>1 Peter 3</a:t>
            </a:r>
          </a:p>
          <a:p>
            <a:r>
              <a:rPr lang="en-US" sz="2800" dirty="0"/>
              <a:t>1 Corinthians 7:16</a:t>
            </a:r>
          </a:p>
        </p:txBody>
      </p:sp>
    </p:spTree>
    <p:extLst>
      <p:ext uri="{BB962C8B-B14F-4D97-AF65-F5344CB8AC3E}">
        <p14:creationId xmlns:p14="http://schemas.microsoft.com/office/powerpoint/2010/main" xmlns="" val="274984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7ED5570-CE1A-CB47-9899-30C900416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460" y="2336800"/>
            <a:ext cx="5391555" cy="359886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03D7F9-7657-EB4E-BD52-0F2438E4E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Wives are to submit to their husbands.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EDB3D1-83AC-054B-A268-9BC6C813F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822405" cy="4070854"/>
          </a:xfrm>
        </p:spPr>
        <p:txBody>
          <a:bodyPr>
            <a:noAutofit/>
          </a:bodyPr>
          <a:lstStyle/>
          <a:p>
            <a:r>
              <a:rPr lang="en-US" sz="2800" dirty="0"/>
              <a:t>Ephesians 5:22</a:t>
            </a:r>
          </a:p>
          <a:p>
            <a:r>
              <a:rPr lang="en-US" sz="2800" dirty="0"/>
              <a:t>Philippians 2:1-10</a:t>
            </a:r>
          </a:p>
          <a:p>
            <a:r>
              <a:rPr lang="en-US" sz="2800" dirty="0"/>
              <a:t>1 Peter 3:7</a:t>
            </a:r>
          </a:p>
          <a:p>
            <a:r>
              <a:rPr lang="en-US" sz="2800" dirty="0"/>
              <a:t>Galatians 3:26-28</a:t>
            </a:r>
          </a:p>
        </p:txBody>
      </p:sp>
    </p:spTree>
    <p:extLst>
      <p:ext uri="{BB962C8B-B14F-4D97-AF65-F5344CB8AC3E}">
        <p14:creationId xmlns:p14="http://schemas.microsoft.com/office/powerpoint/2010/main" xmlns="" val="61888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72B4E69-D553-B840-83FF-9EAD9B7FB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460" y="2336800"/>
            <a:ext cx="5391555" cy="359886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20C8FD-0E41-FC47-9A61-95AB378E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Wives are to submit to their husbands.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9D0316-171D-EB4B-8199-A3B1C1526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489341" cy="3599316"/>
          </a:xfrm>
        </p:spPr>
        <p:txBody>
          <a:bodyPr>
            <a:noAutofit/>
          </a:bodyPr>
          <a:lstStyle/>
          <a:p>
            <a:r>
              <a:rPr lang="en-US" sz="2800" dirty="0"/>
              <a:t>Ephesians 5:21 </a:t>
            </a:r>
          </a:p>
          <a:p>
            <a:r>
              <a:rPr lang="en-US" sz="2800" dirty="0"/>
              <a:t>Ephesians 5:22-23</a:t>
            </a:r>
          </a:p>
          <a:p>
            <a:r>
              <a:rPr lang="en-US" sz="2800" dirty="0"/>
              <a:t>Ephesians 5:24</a:t>
            </a:r>
          </a:p>
          <a:p>
            <a:r>
              <a:rPr lang="en-US" sz="2800" dirty="0"/>
              <a:t>Ephesians 6:1</a:t>
            </a:r>
          </a:p>
          <a:p>
            <a:r>
              <a:rPr lang="en-US" sz="2800" dirty="0"/>
              <a:t>Ephesians 6:5</a:t>
            </a:r>
          </a:p>
          <a:p>
            <a:r>
              <a:rPr lang="en-US" sz="2800" dirty="0"/>
              <a:t>Ephesians 6:9</a:t>
            </a:r>
          </a:p>
          <a:p>
            <a:r>
              <a:rPr lang="en-US" sz="2800" dirty="0"/>
              <a:t>Romans 13:1-2</a:t>
            </a:r>
          </a:p>
          <a:p>
            <a:r>
              <a:rPr lang="en-US" sz="2800" dirty="0"/>
              <a:t>Hebrews 13:17</a:t>
            </a:r>
          </a:p>
          <a:p>
            <a:r>
              <a:rPr lang="en-US" sz="2800" dirty="0"/>
              <a:t>Luke 2:51</a:t>
            </a:r>
          </a:p>
        </p:txBody>
      </p:sp>
    </p:spTree>
    <p:extLst>
      <p:ext uri="{BB962C8B-B14F-4D97-AF65-F5344CB8AC3E}">
        <p14:creationId xmlns:p14="http://schemas.microsoft.com/office/powerpoint/2010/main" xmlns="" val="140645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44BCD05-6248-5D4D-9EEB-F7791F43E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460" y="2336800"/>
            <a:ext cx="5391555" cy="359886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D2727A-D5E2-2743-84C5-36757104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Wives are to submit to their husbands.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98E599-342B-714D-9C18-239D61B6E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489341" cy="3599316"/>
          </a:xfrm>
        </p:spPr>
        <p:txBody>
          <a:bodyPr>
            <a:normAutofit/>
          </a:bodyPr>
          <a:lstStyle/>
          <a:p>
            <a:r>
              <a:rPr lang="en-US" sz="2800" dirty="0"/>
              <a:t>1 Peter 3:1-6</a:t>
            </a:r>
          </a:p>
        </p:txBody>
      </p:sp>
    </p:spTree>
    <p:extLst>
      <p:ext uri="{BB962C8B-B14F-4D97-AF65-F5344CB8AC3E}">
        <p14:creationId xmlns:p14="http://schemas.microsoft.com/office/powerpoint/2010/main" xmlns="" val="323957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F4CC5AD-2BD1-BA46-870A-03A4C71E3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460" y="2336800"/>
            <a:ext cx="5391555" cy="359886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C8C8A4-462D-1343-846B-3874CA97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Wives are to submit to their husbands.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38AEFA-67F0-8C4C-B315-7698CB2A7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2"/>
            <a:ext cx="3489341" cy="4521127"/>
          </a:xfrm>
        </p:spPr>
        <p:txBody>
          <a:bodyPr>
            <a:normAutofit/>
          </a:bodyPr>
          <a:lstStyle/>
          <a:p>
            <a:r>
              <a:rPr lang="en-US" sz="2800" dirty="0"/>
              <a:t>Colossians 3:18</a:t>
            </a:r>
          </a:p>
          <a:p>
            <a:r>
              <a:rPr lang="en-US" sz="2800" dirty="0"/>
              <a:t>Matthew 20:25-28</a:t>
            </a:r>
          </a:p>
        </p:txBody>
      </p:sp>
    </p:spTree>
    <p:extLst>
      <p:ext uri="{BB962C8B-B14F-4D97-AF65-F5344CB8AC3E}">
        <p14:creationId xmlns:p14="http://schemas.microsoft.com/office/powerpoint/2010/main" xmlns="" val="65562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2D092F4-478A-7440-86D0-7A4DE9DFC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460" y="2336800"/>
            <a:ext cx="5391555" cy="359886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C07F38-D6C5-FF47-95A4-3700EE2BE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Wives are to submit to their husbands.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EC7399-1916-CD41-8D73-B17767E5B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2"/>
            <a:ext cx="3899375" cy="4521127"/>
          </a:xfrm>
        </p:spPr>
        <p:txBody>
          <a:bodyPr>
            <a:noAutofit/>
          </a:bodyPr>
          <a:lstStyle/>
          <a:p>
            <a:r>
              <a:rPr lang="en-US" sz="2700" dirty="0"/>
              <a:t>Manner of submission: As to the Lord</a:t>
            </a:r>
          </a:p>
          <a:p>
            <a:pPr lvl="1"/>
            <a:r>
              <a:rPr lang="en-US" sz="2500" dirty="0"/>
              <a:t>Ephesians 5:22</a:t>
            </a:r>
          </a:p>
          <a:p>
            <a:r>
              <a:rPr lang="en-US" sz="2700" dirty="0"/>
              <a:t>Motive for submission: For the husband is the head</a:t>
            </a:r>
          </a:p>
          <a:p>
            <a:pPr lvl="1"/>
            <a:r>
              <a:rPr lang="en-US" sz="2500" dirty="0"/>
              <a:t>Ephesians 5:23</a:t>
            </a:r>
          </a:p>
          <a:p>
            <a:pPr lvl="1"/>
            <a:r>
              <a:rPr lang="en-US" sz="2500" dirty="0"/>
              <a:t>Acts 5:29</a:t>
            </a:r>
          </a:p>
          <a:p>
            <a:pPr lvl="1"/>
            <a:r>
              <a:rPr lang="en-US" sz="2500" dirty="0"/>
              <a:t>1 Peter 3:1</a:t>
            </a:r>
          </a:p>
          <a:p>
            <a:pPr lvl="1"/>
            <a:r>
              <a:rPr lang="en-US" sz="2500" dirty="0"/>
              <a:t>1 Corinthians 7:13</a:t>
            </a:r>
          </a:p>
        </p:txBody>
      </p:sp>
    </p:spTree>
    <p:extLst>
      <p:ext uri="{BB962C8B-B14F-4D97-AF65-F5344CB8AC3E}">
        <p14:creationId xmlns:p14="http://schemas.microsoft.com/office/powerpoint/2010/main" xmlns="" val="87075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9D31A53-9D5F-EA4C-8C51-AC3EAECE8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824" y="2336873"/>
            <a:ext cx="5391555" cy="359886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2E0D98-5589-EE47-A34D-6559ADAFA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Wives are to love their husbands.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B2E8B2-B327-D945-81CE-876D0D218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4444502" cy="359931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dirty="0"/>
              <a:t>Love with obedience.</a:t>
            </a:r>
          </a:p>
          <a:p>
            <a:pPr lvl="1"/>
            <a:r>
              <a:rPr lang="en-US" sz="2600" dirty="0"/>
              <a:t>John 14:15</a:t>
            </a:r>
          </a:p>
          <a:p>
            <a:pPr lvl="1"/>
            <a:r>
              <a:rPr lang="en-US" sz="2600" dirty="0"/>
              <a:t>Genesis 18:6</a:t>
            </a:r>
          </a:p>
          <a:p>
            <a:pPr lvl="1"/>
            <a:r>
              <a:rPr lang="en-US" sz="2600" dirty="0"/>
              <a:t>1 Peter 3:6</a:t>
            </a:r>
          </a:p>
          <a:p>
            <a:pPr lvl="1"/>
            <a:r>
              <a:rPr lang="en-US" sz="2600" dirty="0"/>
              <a:t>Ephesians 5:33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900" dirty="0"/>
              <a:t>Love with affection.</a:t>
            </a:r>
          </a:p>
          <a:p>
            <a:pPr lvl="1"/>
            <a:r>
              <a:rPr lang="en-US" sz="2600" dirty="0"/>
              <a:t>Titus 2:4</a:t>
            </a:r>
          </a:p>
        </p:txBody>
      </p:sp>
    </p:spTree>
    <p:extLst>
      <p:ext uri="{BB962C8B-B14F-4D97-AF65-F5344CB8AC3E}">
        <p14:creationId xmlns:p14="http://schemas.microsoft.com/office/powerpoint/2010/main" xmlns="" val="186515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178</Words>
  <Application>Microsoft Office PowerPoint</Application>
  <PresentationFormat>Custom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Berlin</vt:lpstr>
      <vt:lpstr>Wives, Submit To Your Husbands</vt:lpstr>
      <vt:lpstr>Slide 2</vt:lpstr>
      <vt:lpstr>Wives are to be a “help meet.”</vt:lpstr>
      <vt:lpstr>Wives are to submit to their husbands.</vt:lpstr>
      <vt:lpstr>Wives are to submit to their husbands.</vt:lpstr>
      <vt:lpstr>Wives are to submit to their husbands.</vt:lpstr>
      <vt:lpstr>Wives are to submit to their husbands.</vt:lpstr>
      <vt:lpstr>Wives are to submit to their husbands.</vt:lpstr>
      <vt:lpstr>Wives are to love their husbands.</vt:lpstr>
      <vt:lpstr>Wives are to love their husbands. 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Wives, Submit To Your Husband</dc:title>
  <cp:lastModifiedBy>mdehl@outlook.com</cp:lastModifiedBy>
  <cp:revision>8</cp:revision>
  <dcterms:modified xsi:type="dcterms:W3CDTF">2017-06-11T20:02:27Z</dcterms:modified>
</cp:coreProperties>
</file>