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9" r:id="rId2"/>
    <p:sldId id="256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30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533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1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4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78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67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03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58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2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15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75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9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2AC1554-3C29-954E-8C5E-94C13CB3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394" y="-1325959"/>
            <a:ext cx="12334394" cy="92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0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A9F701-021C-C742-B7B2-4ABD48674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8" b="890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0F106-CA6D-E742-97B7-03A6F5714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0" y="4829131"/>
            <a:ext cx="7834193" cy="1784350"/>
          </a:xfrm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5400" dirty="0">
                <a:latin typeface="Dante" panose="02020502050200020203" pitchFamily="18" charset="0"/>
              </a:rPr>
              <a:t>The Prodigal Son</a:t>
            </a:r>
            <a:r>
              <a:rPr lang="en-US" sz="5100" dirty="0">
                <a:latin typeface="Dante" panose="02020502050200020203" pitchFamily="18" charset="0"/>
              </a:rPr>
              <a:t/>
            </a:r>
            <a:br>
              <a:rPr lang="en-US" sz="5100" dirty="0">
                <a:latin typeface="Dante" panose="02020502050200020203" pitchFamily="18" charset="0"/>
              </a:rPr>
            </a:br>
            <a:endParaRPr lang="en-US" sz="5100" dirty="0">
              <a:latin typeface="Dante" panose="02020502050200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E4C7C7-CEDC-A844-9088-62862B49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Dante" panose="02020502050200020203" pitchFamily="18" charset="0"/>
              </a:rPr>
              <a:t>Luke 15:11-32</a:t>
            </a:r>
          </a:p>
        </p:txBody>
      </p:sp>
    </p:spTree>
    <p:extLst>
      <p:ext uri="{BB962C8B-B14F-4D97-AF65-F5344CB8AC3E}">
        <p14:creationId xmlns:p14="http://schemas.microsoft.com/office/powerpoint/2010/main" xmlns="" val="397972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4FE080-3B3F-384C-B68A-A25B5EED0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8" b="890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0F106-CA6D-E742-97B7-03A6F5714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387" y="4829131"/>
            <a:ext cx="7834193" cy="1784350"/>
          </a:xfrm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5400" strike="sngStrike" dirty="0">
                <a:latin typeface="Dante" panose="02020502050200020203" pitchFamily="18" charset="0"/>
              </a:rPr>
              <a:t>The Prodigal Son</a:t>
            </a:r>
            <a:r>
              <a:rPr lang="en-US" sz="5400" dirty="0">
                <a:latin typeface="Dante" panose="02020502050200020203" pitchFamily="18" charset="0"/>
              </a:rPr>
              <a:t/>
            </a:r>
            <a:br>
              <a:rPr lang="en-US" sz="5400" dirty="0">
                <a:latin typeface="Dante" panose="02020502050200020203" pitchFamily="18" charset="0"/>
              </a:rPr>
            </a:br>
            <a:r>
              <a:rPr lang="en-US" sz="5400" dirty="0">
                <a:latin typeface="Dante" panose="02020502050200020203" pitchFamily="18" charset="0"/>
              </a:rPr>
              <a:t>The Unbelievable 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E4C7C7-CEDC-A844-9088-62862B49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Dante" panose="02020502050200020203" pitchFamily="18" charset="0"/>
              </a:rPr>
              <a:t>Luke 15:11-32</a:t>
            </a:r>
          </a:p>
        </p:txBody>
      </p:sp>
    </p:spTree>
    <p:extLst>
      <p:ext uri="{BB962C8B-B14F-4D97-AF65-F5344CB8AC3E}">
        <p14:creationId xmlns:p14="http://schemas.microsoft.com/office/powerpoint/2010/main" xmlns="" val="2911705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86F714-1595-F542-A963-8BD3E894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" t="9091" r="171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E1DEC-6472-B345-A648-B0110F1C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Dante" panose="020F0502020204030204" pitchFamily="34" charset="0"/>
              </a:rPr>
              <a:t>Lessons From Christ:</a:t>
            </a:r>
            <a:br>
              <a:rPr lang="en-US" sz="4000" dirty="0">
                <a:latin typeface="Dante" panose="020F0502020204030204" pitchFamily="34" charset="0"/>
              </a:rPr>
            </a:br>
            <a:r>
              <a:rPr lang="en-US" sz="4000" dirty="0">
                <a:latin typeface="Dante" panose="020F0502020204030204" pitchFamily="34" charset="0"/>
              </a:rPr>
              <a:t>The Unbelievable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81BD14-554C-6B4F-AF22-B1E8C082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Dante" panose="02020502050200020203" pitchFamily="18" charset="0"/>
              </a:rPr>
              <a:t>The prodigal son’s life illustrates the consequences of sin. (15:11-16)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Dante" panose="02020502050200020203" pitchFamily="18" charset="0"/>
              </a:rPr>
              <a:t>Sorrow can bring about a genuine repentance. (15:17-19)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Dante" panose="02020502050200020203" pitchFamily="18" charset="0"/>
              </a:rPr>
              <a:t>We see a picture of God’s love and reconciliation. (15:20-24)</a:t>
            </a:r>
          </a:p>
        </p:txBody>
      </p:sp>
    </p:spTree>
    <p:extLst>
      <p:ext uri="{BB962C8B-B14F-4D97-AF65-F5344CB8AC3E}">
        <p14:creationId xmlns:p14="http://schemas.microsoft.com/office/powerpoint/2010/main" xmlns="" val="34307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The Prodigal Son </vt:lpstr>
      <vt:lpstr>The Prodigal Son The Unbelievable Father</vt:lpstr>
      <vt:lpstr>Lessons From Christ: The Unbelievable Father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4</cp:revision>
  <dcterms:modified xsi:type="dcterms:W3CDTF">2017-06-24T18:32:00Z</dcterms:modified>
</cp:coreProperties>
</file>