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57" r:id="rId4"/>
    <p:sldId id="259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88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4529AF-AA26-5240-9CC3-E55944F518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8000" dirty="0">
                <a:latin typeface="+mn-lt"/>
              </a:rPr>
              <a:t>The Rechabites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CFCCB5-6960-1F4F-B579-DE76F9C2E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Jeremiah 35</a:t>
            </a:r>
          </a:p>
        </p:txBody>
      </p:sp>
    </p:spTree>
    <p:extLst>
      <p:ext uri="{BB962C8B-B14F-4D97-AF65-F5344CB8AC3E}">
        <p14:creationId xmlns="" xmlns:p14="http://schemas.microsoft.com/office/powerpoint/2010/main" val="129016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7E991E-2FE5-8A49-95A2-BEADF8DD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600" dirty="0"/>
              <a:t>Learning From The Rechabites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0A6834-323D-C84A-BFFA-B0E536BF3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Fathers, lead like Jonadab.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Jeremiah 35:5-6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Ephesians 6:4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Matthew 6:1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Galatians 5:22-24; Colossians 3:1-17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Galatians 1:6-7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Joshua 24:15</a:t>
            </a: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634B3A5-DAA4-A846-8B97-41890CF29B92}"/>
              </a:ext>
            </a:extLst>
          </p:cNvPr>
          <p:cNvSpPr txBox="1"/>
          <p:nvPr/>
        </p:nvSpPr>
        <p:spPr>
          <a:xfrm>
            <a:off x="888631" y="1654847"/>
            <a:ext cx="3498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+mj-lt"/>
              </a:rPr>
              <a:t>Jeremiah 35</a:t>
            </a:r>
          </a:p>
        </p:txBody>
      </p:sp>
    </p:spTree>
    <p:extLst>
      <p:ext uri="{BB962C8B-B14F-4D97-AF65-F5344CB8AC3E}">
        <p14:creationId xmlns="" xmlns:p14="http://schemas.microsoft.com/office/powerpoint/2010/main" val="326142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7E991E-2FE5-8A49-95A2-BEADF8DD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600" dirty="0"/>
              <a:t>Learning From The Rechabites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0A6834-323D-C84A-BFFA-B0E536BF3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Fathers, lead like Jonadab.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Children, listen like the Rechabites.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Jeremiah 35:10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Ephesians 6:1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Romans 1:30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Proverbs 1:8; 6:20; 10:1; 13:1; 15:20; 17:25; 23:22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634B3A5-DAA4-A846-8B97-41890CF29B92}"/>
              </a:ext>
            </a:extLst>
          </p:cNvPr>
          <p:cNvSpPr txBox="1"/>
          <p:nvPr/>
        </p:nvSpPr>
        <p:spPr>
          <a:xfrm>
            <a:off x="888631" y="1654847"/>
            <a:ext cx="3498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+mj-lt"/>
              </a:rPr>
              <a:t>Jeremiah 35</a:t>
            </a:r>
          </a:p>
        </p:txBody>
      </p:sp>
    </p:spTree>
    <p:extLst>
      <p:ext uri="{BB962C8B-B14F-4D97-AF65-F5344CB8AC3E}">
        <p14:creationId xmlns="" xmlns:p14="http://schemas.microsoft.com/office/powerpoint/2010/main" val="25337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7E991E-2FE5-8A49-95A2-BEADF8DD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600" dirty="0"/>
              <a:t>Learning From The Rechabites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0A6834-323D-C84A-BFFA-B0E536BF3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Fathers, lead like Jonadab.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Children, listen like the Rechabites.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b="1" dirty="0"/>
              <a:t> God desires obedience from His children.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/>
              <a:t>Jeremiah </a:t>
            </a:r>
            <a:r>
              <a:rPr lang="en-US" sz="3000" smtClean="0"/>
              <a:t>35:14-16</a:t>
            </a:r>
            <a:endParaRPr lang="en-US" sz="3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Romans 2:6-8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Revelation 22:18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634B3A5-DAA4-A846-8B97-41890CF29B92}"/>
              </a:ext>
            </a:extLst>
          </p:cNvPr>
          <p:cNvSpPr txBox="1"/>
          <p:nvPr/>
        </p:nvSpPr>
        <p:spPr>
          <a:xfrm>
            <a:off x="888631" y="1654847"/>
            <a:ext cx="34989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+mj-lt"/>
              </a:rPr>
              <a:t>Jeremiah 35</a:t>
            </a:r>
          </a:p>
        </p:txBody>
      </p:sp>
    </p:spTree>
    <p:extLst>
      <p:ext uri="{BB962C8B-B14F-4D97-AF65-F5344CB8AC3E}">
        <p14:creationId xmlns="" xmlns:p14="http://schemas.microsoft.com/office/powerpoint/2010/main" val="175686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Atlas</vt:lpstr>
      <vt:lpstr>Slide 1</vt:lpstr>
      <vt:lpstr>The Rechabites</vt:lpstr>
      <vt:lpstr>Learning From The Rechabites</vt:lpstr>
      <vt:lpstr>Learning From The Rechabites</vt:lpstr>
      <vt:lpstr>Learning From The Rechabites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Rechabites</dc:title>
  <cp:lastModifiedBy>mdehl@outlook.com</cp:lastModifiedBy>
  <cp:revision>4</cp:revision>
  <dcterms:modified xsi:type="dcterms:W3CDTF">2017-06-18T19:52:21Z</dcterms:modified>
</cp:coreProperties>
</file>