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61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648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33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43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243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69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600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71561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96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06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pPr/>
              <a:t>5/27/2017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98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7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-762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257366"/>
            <a:ext cx="12192000" cy="261046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1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245590" y="5111496"/>
            <a:ext cx="1080904" cy="1080902"/>
            <a:chOff x="9685338" y="4460675"/>
            <a:chExt cx="1080904" cy="1080902"/>
          </a:xfrm>
        </p:grpSpPr>
        <p:sp>
          <p:nvSpPr>
            <p:cNvPr id="14" name="Oval 13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14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F29388-6FBA-F643-9C8A-7B7088B97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4355692"/>
            <a:ext cx="9085940" cy="1472224"/>
          </a:xfrm>
        </p:spPr>
        <p:txBody>
          <a:bodyPr anchor="b">
            <a:normAutofit/>
          </a:bodyPr>
          <a:lstStyle/>
          <a:p>
            <a:r>
              <a:rPr lang="en-US" sz="6800" b="1"/>
              <a:t>An Evangelistic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BA40EB8-81DD-4E47-BEEC-67420199D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5908302"/>
            <a:ext cx="9052560" cy="364482"/>
          </a:xfrm>
        </p:spPr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0288C0-26A6-614B-B82F-E50C5124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5200" b="1" dirty="0"/>
              <a:t>Tools for AN Evangelistic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9FB796-489C-1C4A-85F9-130AA9F11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desire.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To see souls go to heaven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Luke 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2 Peter 3:9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To put others above ourselves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Philippians 2:3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To teach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1 Corinthians 9:19-23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xmlns="" val="397827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0288C0-26A6-614B-B82F-E50C5124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/>
              <a:t>Tools for AN Evangelistic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9FB796-489C-1C4A-85F9-130AA9F1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desire.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knowledge.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Knowledge of God’s 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Mark 5:18-20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6245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44" y="-1"/>
            <a:ext cx="121886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4816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F8B6F-249D-8B47-8867-C810A45B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6"/>
            <a:ext cx="3682969" cy="5580353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Do You have knowledge of God’s 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4593F8-B6F6-D847-B438-8F38B634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557" y="643465"/>
            <a:ext cx="6630177" cy="6014223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What does sin do?</a:t>
            </a:r>
          </a:p>
          <a:p>
            <a:pPr lvl="1"/>
            <a:r>
              <a:rPr lang="en-US" sz="2400" dirty="0"/>
              <a:t>Isaiah 59:2; Romans 6:23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Why is there a need for sacrifices?</a:t>
            </a:r>
          </a:p>
          <a:p>
            <a:pPr lvl="1"/>
            <a:r>
              <a:rPr lang="en-US" sz="2400" dirty="0"/>
              <a:t>Leviticus 16:30; John 1:29; Hebrews 9:22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Why did Jesus die for us?</a:t>
            </a:r>
          </a:p>
          <a:p>
            <a:pPr lvl="1"/>
            <a:r>
              <a:rPr lang="en-US" sz="2400" dirty="0"/>
              <a:t>John 1:29; Matthew 26:28; 1 Peter 1:18-20; </a:t>
            </a:r>
            <a:r>
              <a:rPr lang="en-US" sz="2400" dirty="0" smtClean="0"/>
              <a:t> 1 </a:t>
            </a:r>
            <a:r>
              <a:rPr lang="en-US" sz="2400" dirty="0"/>
              <a:t>John 3:5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When are we forgiven?</a:t>
            </a:r>
          </a:p>
          <a:p>
            <a:pPr lvl="1"/>
            <a:r>
              <a:rPr lang="en-US" sz="2400" dirty="0"/>
              <a:t>Matthew 28:18-20; Mark 16:15-16</a:t>
            </a:r>
            <a:r>
              <a:rPr lang="en-US" sz="2400"/>
              <a:t>; </a:t>
            </a:r>
            <a:r>
              <a:rPr lang="en-US" sz="2400" smtClean="0"/>
              <a:t>         Acts </a:t>
            </a:r>
            <a:r>
              <a:rPr lang="en-US" sz="2400" dirty="0"/>
              <a:t>2:37-41; Romans 6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How has God shown mercy to me?</a:t>
            </a:r>
          </a:p>
          <a:p>
            <a:pPr lvl="1"/>
            <a:r>
              <a:rPr lang="en-US" sz="2400" dirty="0"/>
              <a:t>Romans 5:8; 1 Peter 1:3-9</a:t>
            </a:r>
          </a:p>
        </p:txBody>
      </p:sp>
    </p:spTree>
    <p:extLst>
      <p:ext uri="{BB962C8B-B14F-4D97-AF65-F5344CB8AC3E}">
        <p14:creationId xmlns:p14="http://schemas.microsoft.com/office/powerpoint/2010/main" xmlns="" val="70117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0288C0-26A6-614B-B82F-E50C5124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/>
              <a:t>Tools for AN Evangelistic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9FB796-489C-1C4A-85F9-130AA9F11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desire.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knowledge.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plan.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000" dirty="0"/>
              <a:t>Do not get discouraged.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2 Timothy 3:12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John 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1 Samuel 8:7</a:t>
            </a:r>
          </a:p>
        </p:txBody>
      </p:sp>
    </p:spTree>
    <p:extLst>
      <p:ext uri="{BB962C8B-B14F-4D97-AF65-F5344CB8AC3E}">
        <p14:creationId xmlns:p14="http://schemas.microsoft.com/office/powerpoint/2010/main" xmlns="" val="19519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0288C0-26A6-614B-B82F-E50C5124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/>
              <a:t>Tools for AN Evangelistic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9FB796-489C-1C4A-85F9-130AA9F1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desire.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knowledge.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plan.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000" dirty="0"/>
              <a:t>Do not get discouraged.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000" dirty="0"/>
              <a:t>Reach the religiously minded first.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Acts 16:13-15</a:t>
            </a:r>
          </a:p>
        </p:txBody>
      </p:sp>
    </p:spTree>
    <p:extLst>
      <p:ext uri="{BB962C8B-B14F-4D97-AF65-F5344CB8AC3E}">
        <p14:creationId xmlns:p14="http://schemas.microsoft.com/office/powerpoint/2010/main" xmlns="" val="855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0288C0-26A6-614B-B82F-E50C5124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/>
              <a:t>Tools for AN Evangelistic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9FB796-489C-1C4A-85F9-130AA9F1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desire.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knowledge.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>
                <a:solidFill>
                  <a:schemeClr val="accent2"/>
                </a:solidFill>
              </a:rPr>
              <a:t>We must have a plan.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000" dirty="0"/>
              <a:t>Do not get discouraged.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000" dirty="0"/>
              <a:t>Reach the religiously minded first.</a:t>
            </a:r>
            <a:endParaRPr lang="en-US" sz="3200" dirty="0"/>
          </a:p>
          <a:p>
            <a:pPr marL="788670" lvl="1" indent="-514350">
              <a:buFont typeface="+mj-lt"/>
              <a:buAutoNum type="alphaUcPeriod"/>
            </a:pPr>
            <a:r>
              <a:rPr lang="en-US" sz="3000" dirty="0"/>
              <a:t>See everyone as a contact.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Acts 16:23-33</a:t>
            </a:r>
          </a:p>
        </p:txBody>
      </p:sp>
    </p:spTree>
    <p:extLst>
      <p:ext uri="{BB962C8B-B14F-4D97-AF65-F5344CB8AC3E}">
        <p14:creationId xmlns:p14="http://schemas.microsoft.com/office/powerpoint/2010/main" xmlns="" val="23047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Wood Type</vt:lpstr>
      <vt:lpstr>Slide 1</vt:lpstr>
      <vt:lpstr>An Evangelistic Life</vt:lpstr>
      <vt:lpstr>Tools for AN Evangelistic Life</vt:lpstr>
      <vt:lpstr>Tools for AN Evangelistic Life</vt:lpstr>
      <vt:lpstr>Do You have knowledge of God’s word?</vt:lpstr>
      <vt:lpstr>Tools for AN Evangelistic Life</vt:lpstr>
      <vt:lpstr>Tools for AN Evangelistic Life</vt:lpstr>
      <vt:lpstr>Tools for AN Evangelistic Life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Evangelistic Life</dc:title>
  <dc:creator>Michael</dc:creator>
  <cp:lastModifiedBy>mdehl@outlook.com</cp:lastModifiedBy>
  <cp:revision>6</cp:revision>
  <dcterms:modified xsi:type="dcterms:W3CDTF">2017-05-27T22:53:00Z</dcterms:modified>
</cp:coreProperties>
</file>