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61" r:id="rId5"/>
    <p:sldId id="258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88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2DFFC01-8E26-6849-9B00-2FD3BCF3B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74" t="9091" r="91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524C66-4091-3547-AEE8-3FE4BDA15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733" y="3962400"/>
            <a:ext cx="8458200" cy="95891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EFFFF"/>
                </a:solidFill>
              </a:rPr>
              <a:t>Instruction For Wise Living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0F9F76-62CB-A848-80C9-E3D80E880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3733" y="4944531"/>
            <a:ext cx="8458200" cy="52493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EFFFF"/>
                </a:solidFill>
              </a:rPr>
              <a:t>Proverbs 4:20-27</a:t>
            </a:r>
          </a:p>
        </p:txBody>
      </p:sp>
    </p:spTree>
    <p:extLst>
      <p:ext uri="{BB962C8B-B14F-4D97-AF65-F5344CB8AC3E}">
        <p14:creationId xmlns:p14="http://schemas.microsoft.com/office/powerpoint/2010/main" xmlns="" val="10774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F94C7C5C-8E33-CE45-82DF-580D430C4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32" r="18759"/>
          <a:stretch/>
        </p:blipFill>
        <p:spPr>
          <a:xfrm>
            <a:off x="4619543" y="640080"/>
            <a:ext cx="6953577" cy="52527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D60E37-0BD6-E946-9319-10C959D53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sz="2800" dirty="0"/>
              <a:t>Matthew 12:34-35</a:t>
            </a:r>
          </a:p>
          <a:p>
            <a:r>
              <a:rPr lang="en-US" sz="2800" dirty="0"/>
              <a:t>Mark 7:20-23</a:t>
            </a:r>
          </a:p>
          <a:p>
            <a:r>
              <a:rPr lang="en-US" sz="2800" dirty="0"/>
              <a:t>Proverbs 4:23</a:t>
            </a:r>
          </a:p>
          <a:p>
            <a:r>
              <a:rPr lang="en-US" sz="2800" dirty="0"/>
              <a:t>Proverbs 4:22</a:t>
            </a:r>
          </a:p>
        </p:txBody>
      </p:sp>
    </p:spTree>
    <p:extLst>
      <p:ext uri="{BB962C8B-B14F-4D97-AF65-F5344CB8AC3E}">
        <p14:creationId xmlns:p14="http://schemas.microsoft.com/office/powerpoint/2010/main" xmlns="" val="337811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600CA0-34CF-E24E-8F61-64E0813C4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For Wise Living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D55C5E-3A6E-4241-B014-72A3778D1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85758"/>
            <a:ext cx="8915400" cy="49530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800" dirty="0"/>
              <a:t>Guard your heart.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Incline your ears to wisdom.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Proverbs 4:1, 10, 20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Matthew 11:14; 13:9; Mark 4:9, 23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Luke 8:18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1 Timothy 4:3-4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05456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600CA0-34CF-E24E-8F61-64E0813C4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For Wise Living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D55C5E-3A6E-4241-B014-72A3778D1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85758"/>
            <a:ext cx="8915400" cy="49530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800" dirty="0"/>
              <a:t>Guard your heart.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Incline your ears to wisdom.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Fix your eyes on what is pure.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Proverbs 4:21, 25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Job 31:1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Psalm 101:3-4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Psalm 119:6, 15, 18, 37, 148</a:t>
            </a:r>
          </a:p>
        </p:txBody>
      </p:sp>
    </p:spTree>
    <p:extLst>
      <p:ext uri="{BB962C8B-B14F-4D97-AF65-F5344CB8AC3E}">
        <p14:creationId xmlns:p14="http://schemas.microsoft.com/office/powerpoint/2010/main" xmlns="" val="308302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600CA0-34CF-E24E-8F61-64E0813C4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For Wise Living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D55C5E-3A6E-4241-B014-72A3778D1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85758"/>
            <a:ext cx="8915400" cy="49530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800" dirty="0"/>
              <a:t>Guard your heart.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Incline your ears to wisdom.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Fix your eyes on what is pure.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Tame your mouth.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Proverbs 4:24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Matthew 12:34; Luke 6:43-46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James 3:2-8</a:t>
            </a:r>
            <a:endParaRPr lang="en-US" sz="2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Ephesians 4:29; Colossians 4:6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Psalm 119:103</a:t>
            </a:r>
          </a:p>
        </p:txBody>
      </p:sp>
    </p:spTree>
    <p:extLst>
      <p:ext uri="{BB962C8B-B14F-4D97-AF65-F5344CB8AC3E}">
        <p14:creationId xmlns:p14="http://schemas.microsoft.com/office/powerpoint/2010/main" xmlns="" val="381917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600CA0-34CF-E24E-8F61-64E0813C4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For Wise Living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D55C5E-3A6E-4241-B014-72A3778D1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85758"/>
            <a:ext cx="8915400" cy="49530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800" dirty="0"/>
              <a:t>Guard your heart.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Incline your ears to wisdom.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Fix your eyes on what is pure.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Tame your mouth.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Keep your feet on the path of righteousness.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Proverbs 4:26-27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Deuteronomy 5:32; 28:14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Joshua 1:7; 23:6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Psalm 119:1-8</a:t>
            </a:r>
          </a:p>
        </p:txBody>
      </p:sp>
    </p:spTree>
    <p:extLst>
      <p:ext uri="{BB962C8B-B14F-4D97-AF65-F5344CB8AC3E}">
        <p14:creationId xmlns:p14="http://schemas.microsoft.com/office/powerpoint/2010/main" xmlns="" val="91996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177</Words>
  <Application>Microsoft Office PowerPoint</Application>
  <PresentationFormat>Custom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Wisp</vt:lpstr>
      <vt:lpstr>Slide 1</vt:lpstr>
      <vt:lpstr>Instruction For Wise Living</vt:lpstr>
      <vt:lpstr>Slide 3</vt:lpstr>
      <vt:lpstr>Instruction For Wise Living</vt:lpstr>
      <vt:lpstr>Instruction For Wise Living</vt:lpstr>
      <vt:lpstr>Instruction For Wise Living</vt:lpstr>
      <vt:lpstr>Instruction For Wise Living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 For Wise Living</dc:title>
  <dc:creator>Michael</dc:creator>
  <cp:lastModifiedBy>mdehl@outlook.com</cp:lastModifiedBy>
  <cp:revision>7</cp:revision>
  <dcterms:modified xsi:type="dcterms:W3CDTF">2017-05-21T19:17:34Z</dcterms:modified>
</cp:coreProperties>
</file>