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175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20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692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85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31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19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427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9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407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58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717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5AF2-225C-B44B-8EA0-B86C9D4FA206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3BAA7-BFFA-854B-8831-C718042BD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48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91" r="35004"/>
          <a:stretch/>
        </p:blipFill>
        <p:spPr>
          <a:xfrm>
            <a:off x="4818888" y="10"/>
            <a:ext cx="7373112" cy="6857989"/>
          </a:xfrm>
          <a:prstGeom prst="rect">
            <a:avLst/>
          </a:prstGeom>
        </p:spPr>
      </p:pic>
      <p:sp>
        <p:nvSpPr>
          <p:cNvPr id="6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672" y="2600324"/>
            <a:ext cx="5058370" cy="3320973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/>
              <a:t>This Thing Is Too Heavy For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71" y="4035522"/>
            <a:ext cx="4167376" cy="1155525"/>
          </a:xfrm>
        </p:spPr>
        <p:txBody>
          <a:bodyPr anchor="b">
            <a:normAutofit/>
          </a:bodyPr>
          <a:lstStyle/>
          <a:p>
            <a:pPr algn="l"/>
            <a:r>
              <a:rPr lang="en-US" sz="3000" dirty="0"/>
              <a:t>Exodus 18</a:t>
            </a:r>
          </a:p>
        </p:txBody>
      </p:sp>
    </p:spTree>
    <p:extLst>
      <p:ext uri="{BB962C8B-B14F-4D97-AF65-F5344CB8AC3E}">
        <p14:creationId xmlns:p14="http://schemas.microsoft.com/office/powerpoint/2010/main" xmlns="" val="1537236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08" r="4220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  <p:sp>
        <p:nvSpPr>
          <p:cNvPr id="13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en-US" sz="5600" dirty="0">
                <a:solidFill>
                  <a:schemeClr val="bg1"/>
                </a:solidFill>
              </a:rPr>
              <a:t>This Thing Is Too Heavy For You</a:t>
            </a: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2576"/>
            <a:ext cx="6254496" cy="3858768"/>
          </a:xfrm>
        </p:spPr>
        <p:txBody>
          <a:bodyPr>
            <a:normAutofit/>
          </a:bodyPr>
          <a:lstStyle/>
          <a:p>
            <a:r>
              <a:rPr lang="en-US" sz="2900" dirty="0">
                <a:solidFill>
                  <a:schemeClr val="bg1"/>
                </a:solidFill>
              </a:rPr>
              <a:t>Exodus 18:13-27</a:t>
            </a:r>
          </a:p>
          <a:p>
            <a:r>
              <a:rPr lang="en-US" sz="2900" dirty="0">
                <a:solidFill>
                  <a:schemeClr val="bg1"/>
                </a:solidFill>
              </a:rPr>
              <a:t>Psalm 66:8-12</a:t>
            </a:r>
          </a:p>
          <a:p>
            <a:r>
              <a:rPr lang="en-US" sz="2900" smtClean="0">
                <a:solidFill>
                  <a:schemeClr val="bg1"/>
                </a:solidFill>
              </a:rPr>
              <a:t>Lamentations </a:t>
            </a:r>
            <a:r>
              <a:rPr lang="en-US" sz="2900" dirty="0">
                <a:solidFill>
                  <a:schemeClr val="bg1"/>
                </a:solidFill>
              </a:rPr>
              <a:t>3:27</a:t>
            </a:r>
          </a:p>
          <a:p>
            <a:r>
              <a:rPr lang="en-US" sz="2900" dirty="0">
                <a:solidFill>
                  <a:schemeClr val="bg1"/>
                </a:solidFill>
              </a:rPr>
              <a:t>2 Corinthians 11:28</a:t>
            </a:r>
          </a:p>
        </p:txBody>
      </p:sp>
    </p:spTree>
    <p:extLst>
      <p:ext uri="{BB962C8B-B14F-4D97-AF65-F5344CB8AC3E}">
        <p14:creationId xmlns:p14="http://schemas.microsoft.com/office/powerpoint/2010/main" xmlns="" val="373515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08" r="4220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Jethro’s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3750"/>
            <a:ext cx="6254496" cy="4794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Reach out to those who are able to help.</a:t>
            </a:r>
            <a:endParaRPr lang="en-US" sz="3000" b="1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Exodus 18:18,21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1 Kings 12:8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Romans 15:1-2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Allow others to help bear the burden with you.</a:t>
            </a:r>
            <a:endParaRPr lang="en-US" sz="3000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Exodus 18:22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Galatians 6:2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1 Thessalonians 5:14</a:t>
            </a:r>
          </a:p>
        </p:txBody>
      </p:sp>
    </p:spTree>
    <p:extLst>
      <p:ext uri="{BB962C8B-B14F-4D97-AF65-F5344CB8AC3E}">
        <p14:creationId xmlns:p14="http://schemas.microsoft.com/office/powerpoint/2010/main" xmlns="" val="167591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08" r="4220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Jethro’s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4332"/>
            <a:ext cx="6254496" cy="47836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9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Reach out to those who are able to help.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Allow others to help bear the burden with you.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Find your Jethro.</a:t>
            </a:r>
            <a:endParaRPr lang="en-US" sz="2900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1 Timothy 3:2-6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Hebrews 10:24-25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Give thanks to God.</a:t>
            </a:r>
            <a:endParaRPr lang="en-US" sz="2900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Matthew 11:28-30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Hebrews 4:14-16</a:t>
            </a:r>
          </a:p>
        </p:txBody>
      </p:sp>
    </p:spTree>
    <p:extLst>
      <p:ext uri="{BB962C8B-B14F-4D97-AF65-F5344CB8AC3E}">
        <p14:creationId xmlns:p14="http://schemas.microsoft.com/office/powerpoint/2010/main" xmlns="" val="411337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Custom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This Thing Is Too Heavy For You</vt:lpstr>
      <vt:lpstr>This Thing Is Too Heavy For You </vt:lpstr>
      <vt:lpstr>Jethro’s Advice</vt:lpstr>
      <vt:lpstr>Jethro’s Advice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“This Thing Is Too Heavy For You"</dc:title>
  <dc:creator>Michael</dc:creator>
  <cp:lastModifiedBy>mdehl@outlook.com</cp:lastModifiedBy>
  <cp:revision>6</cp:revision>
  <dcterms:modified xsi:type="dcterms:W3CDTF">2017-05-13T23:40:49Z</dcterms:modified>
</cp:coreProperties>
</file>