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52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18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64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925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07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82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53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42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6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74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48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65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6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61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3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8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6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83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4BBF9-CC5F-0143-B613-7B0C3D949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9BA57-53E7-5B4D-930E-FB769D2AE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0C9A9C-B79E-274C-9F3F-1B38079D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9317"/>
            <a:ext cx="12192000" cy="91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49EC-9D41-7346-829E-B51E871A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7200" dirty="0"/>
              <a:t>Surrendering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1062A5-B4D7-834C-A8DD-7F93EDC71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Matthew 19:16-30</a:t>
            </a:r>
          </a:p>
        </p:txBody>
      </p:sp>
    </p:spTree>
    <p:extLst>
      <p:ext uri="{BB962C8B-B14F-4D97-AF65-F5344CB8AC3E}">
        <p14:creationId xmlns:p14="http://schemas.microsoft.com/office/powerpoint/2010/main" xmlns="" val="18405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67043-78CD-0B4A-853B-904BA9D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Lessons From Christ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57B757-7F78-844B-8D28-FB5A3344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48714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Are you willing to surrender all to Christ?</a:t>
            </a:r>
          </a:p>
          <a:p>
            <a:pPr lvl="1"/>
            <a:r>
              <a:rPr lang="en-US" sz="2900" dirty="0"/>
              <a:t>Luke 14:33</a:t>
            </a:r>
          </a:p>
          <a:p>
            <a:pPr lvl="1"/>
            <a:r>
              <a:rPr lang="en-US" sz="2900" dirty="0"/>
              <a:t>Luke 18:26; Matthew 19:25</a:t>
            </a:r>
          </a:p>
          <a:p>
            <a:pPr lvl="1"/>
            <a:r>
              <a:rPr lang="en-US" sz="2900" dirty="0"/>
              <a:t>Matthew 16:24-25; Luke 9:23-24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What do you still lack?</a:t>
            </a:r>
          </a:p>
          <a:p>
            <a:pPr lvl="1"/>
            <a:r>
              <a:rPr lang="en-US" sz="2900" dirty="0"/>
              <a:t>Matthew 19:16-19</a:t>
            </a:r>
          </a:p>
          <a:p>
            <a:pPr lvl="1"/>
            <a:r>
              <a:rPr lang="en-US" sz="2900" dirty="0"/>
              <a:t>Matthew 5:29-30</a:t>
            </a:r>
          </a:p>
          <a:p>
            <a:pPr lvl="1"/>
            <a:r>
              <a:rPr lang="en-US" sz="2900" dirty="0"/>
              <a:t>Matthew 19:29</a:t>
            </a:r>
          </a:p>
        </p:txBody>
      </p:sp>
    </p:spTree>
    <p:extLst>
      <p:ext uri="{BB962C8B-B14F-4D97-AF65-F5344CB8AC3E}">
        <p14:creationId xmlns:p14="http://schemas.microsoft.com/office/powerpoint/2010/main" xmlns="" val="895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67043-78CD-0B4A-853B-904BA9D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Lessons From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57B757-7F78-844B-8D28-FB5A3344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478570"/>
            <a:ext cx="9905999" cy="4852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Are you willing to surrender all to Christ?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What do you still lack?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Do you find more joy in riches than in Christ?</a:t>
            </a:r>
          </a:p>
          <a:p>
            <a:pPr lvl="1"/>
            <a:r>
              <a:rPr lang="en-US" sz="3000" dirty="0"/>
              <a:t>Matthew 19:22; Luke 18:23</a:t>
            </a:r>
          </a:p>
          <a:p>
            <a:pPr lvl="1"/>
            <a:r>
              <a:rPr lang="en-US" sz="3000" dirty="0"/>
              <a:t>Luke 18:24-26</a:t>
            </a:r>
          </a:p>
          <a:p>
            <a:pPr lvl="1"/>
            <a:r>
              <a:rPr lang="en-US" sz="3000" dirty="0"/>
              <a:t>Matthew 13:22</a:t>
            </a:r>
          </a:p>
          <a:p>
            <a:pPr lvl="1"/>
            <a:r>
              <a:rPr lang="en-US" sz="3000" dirty="0"/>
              <a:t>Matthew 6:19-21</a:t>
            </a:r>
          </a:p>
        </p:txBody>
      </p:sp>
    </p:spTree>
    <p:extLst>
      <p:ext uri="{BB962C8B-B14F-4D97-AF65-F5344CB8AC3E}">
        <p14:creationId xmlns:p14="http://schemas.microsoft.com/office/powerpoint/2010/main" xmlns="" val="11487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67043-78CD-0B4A-853B-904BA9D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/>
              <a:t>Lessons From Christ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57B757-7F78-844B-8D28-FB5A3344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4852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Are you willing to surrender all to Christ?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What do you still lack?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Do you find more joy in riches than in Christ?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</a:rPr>
              <a:t>If you only had ________, then would you be happy?</a:t>
            </a:r>
          </a:p>
          <a:p>
            <a:pPr lvl="1"/>
            <a:r>
              <a:rPr lang="en-US" sz="3000" dirty="0"/>
              <a:t>Colossians 2:6-10</a:t>
            </a:r>
          </a:p>
          <a:p>
            <a:pPr lvl="1"/>
            <a:r>
              <a:rPr lang="en-US" sz="3000" dirty="0"/>
              <a:t>Revelation 3:17</a:t>
            </a:r>
          </a:p>
        </p:txBody>
      </p:sp>
    </p:spTree>
    <p:extLst>
      <p:ext uri="{BB962C8B-B14F-4D97-AF65-F5344CB8AC3E}">
        <p14:creationId xmlns:p14="http://schemas.microsoft.com/office/powerpoint/2010/main" xmlns="" val="4142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Slide 1</vt:lpstr>
      <vt:lpstr>Slide 2</vt:lpstr>
      <vt:lpstr>Surrendering All</vt:lpstr>
      <vt:lpstr>Lessons From Christ </vt:lpstr>
      <vt:lpstr>Lessons From Christ</vt:lpstr>
      <vt:lpstr>Lessons From Christ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4</cp:revision>
  <dcterms:modified xsi:type="dcterms:W3CDTF">2017-05-17T13:17:27Z</dcterms:modified>
</cp:coreProperties>
</file>