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4" r:id="rId1"/>
  </p:sldMasterIdLst>
  <p:handoutMasterIdLst>
    <p:handoutMasterId r:id="rId13"/>
  </p:handout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4" r:id="rId9"/>
    <p:sldId id="262" r:id="rId10"/>
    <p:sldId id="263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08" y="-12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58B6F0-12B9-4EE9-8C78-8BBE15045A8B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D2CD58-C3D9-4F8D-9BDF-82AA479E090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54207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90870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581804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27749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086173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708944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477383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812828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0244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pPr/>
              <a:t>5/5/2017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3854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94447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5/5/2017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57633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00474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97403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94833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82103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58612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0168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2" name="Picture 11"/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4" name="Picture 13"/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17" name="Straight Connector 16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 rotWithShape="1">
          <a:blip r:embed="rId4"/>
          <a:srcRect b="465"/>
          <a:stretch/>
        </p:blipFill>
        <p:spPr>
          <a:xfrm>
            <a:off x="1412683" y="1410208"/>
            <a:ext cx="3876801" cy="38587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What To Do About Complaining?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2" y="2556932"/>
            <a:ext cx="4802184" cy="3318936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en-US" sz="3200" dirty="0"/>
              <a:t>Knock it off.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3200" dirty="0"/>
              <a:t>Look in the mirror.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3200" dirty="0"/>
              <a:t>Pray for help and forgiveness.</a:t>
            </a:r>
          </a:p>
        </p:txBody>
      </p:sp>
    </p:spTree>
    <p:extLst>
      <p:ext uri="{BB962C8B-B14F-4D97-AF65-F5344CB8AC3E}">
        <p14:creationId xmlns:p14="http://schemas.microsoft.com/office/powerpoint/2010/main" xmlns="" val="3450664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/>
              <a:t>Sermons We Don’t Like To Hear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3049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7" name="Rectangle 3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8" name="Group 38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0"/>
            <a:ext cx="12229962" cy="6856214"/>
            <a:chOff x="-15736" y="0"/>
            <a:chExt cx="12229962" cy="6856214"/>
          </a:xfrm>
        </p:grpSpPr>
        <p:pic>
          <p:nvPicPr>
            <p:cNvPr id="99" name="Picture 39"/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00" name="Rectangle 40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1" name="Picture 41"/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02" name="Picture 42"/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103" name="Straight Connector 44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298448" y="5262441"/>
            <a:ext cx="960372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" name="Rectangle 4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472202" y="1092200"/>
            <a:ext cx="7240536" cy="2417572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5"/>
          <p:cNvPicPr>
            <a:picLocks noChangeAspect="1"/>
          </p:cNvPicPr>
          <p:nvPr/>
        </p:nvPicPr>
        <p:blipFill rotWithShape="1">
          <a:blip r:embed="rId4"/>
          <a:srcRect t="10983" r="-1" b="18724"/>
          <a:stretch/>
        </p:blipFill>
        <p:spPr>
          <a:xfrm>
            <a:off x="2792242" y="1410208"/>
            <a:ext cx="6568068" cy="17774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2619" y="3760257"/>
            <a:ext cx="9989677" cy="1418630"/>
          </a:xfrm>
        </p:spPr>
        <p:txBody>
          <a:bodyPr anchor="ctr">
            <a:normAutofit/>
          </a:bodyPr>
          <a:lstStyle/>
          <a:p>
            <a:r>
              <a:rPr lang="en-US" sz="6000" b="1" dirty="0"/>
              <a:t>Complaining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298448" y="5345996"/>
            <a:ext cx="9603727" cy="583380"/>
          </a:xfrm>
        </p:spPr>
        <p:txBody>
          <a:bodyPr>
            <a:noAutofit/>
          </a:bodyPr>
          <a:lstStyle/>
          <a:p>
            <a:r>
              <a:rPr lang="en-US" sz="4000" dirty="0"/>
              <a:t>Sermons We Don’t Like To Hear</a:t>
            </a:r>
          </a:p>
        </p:txBody>
      </p:sp>
    </p:spTree>
    <p:extLst>
      <p:ext uri="{BB962C8B-B14F-4D97-AF65-F5344CB8AC3E}">
        <p14:creationId xmlns:p14="http://schemas.microsoft.com/office/powerpoint/2010/main" xmlns="" val="237486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2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6138" y="488137"/>
            <a:ext cx="11227442" cy="58832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127000" dir="4800000" sx="99000" sy="99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  <a:extLst/>
          </a:blip>
          <a:srcRect l="26528" r="-1" b="-1"/>
          <a:stretch/>
        </p:blipFill>
        <p:spPr>
          <a:xfrm>
            <a:off x="493217" y="488137"/>
            <a:ext cx="11227442" cy="5883295"/>
          </a:xfrm>
          <a:prstGeom prst="rect">
            <a:avLst/>
          </a:prstGeom>
        </p:spPr>
      </p:pic>
      <p:sp>
        <p:nvSpPr>
          <p:cNvPr id="27" name="Rectangle 2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08012" y="609600"/>
            <a:ext cx="10972800" cy="5638800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22" name="Group 28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18288" y="3128956"/>
            <a:ext cx="12234672" cy="658368"/>
            <a:chOff x="-18288" y="3128956"/>
            <a:chExt cx="12234672" cy="658368"/>
          </a:xfrm>
        </p:grpSpPr>
        <p:sp useBgFill="1">
          <p:nvSpPr>
            <p:cNvPr id="30" name="Rounded Rectangle 20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32303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24" name="Picture 30"/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8288" y="3154680"/>
              <a:ext cx="777240" cy="606425"/>
            </a:xfrm>
            <a:prstGeom prst="rect">
              <a:avLst/>
            </a:prstGeom>
          </p:spPr>
        </p:pic>
        <p:sp useBgFill="1">
          <p:nvSpPr>
            <p:cNvPr id="32" name="Rounded Rectangle 22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414377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33" name="Picture 32"/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 flipH="1">
              <a:off x="11439144" y="3154680"/>
              <a:ext cx="777240" cy="606425"/>
            </a:xfrm>
            <a:prstGeom prst="rect">
              <a:avLst/>
            </a:prstGeom>
          </p:spPr>
        </p:pic>
      </p:grpSp>
      <p:cxnSp>
        <p:nvCxnSpPr>
          <p:cNvPr id="35" name="Straight Connector 34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4800" dirty="0"/>
              <a:t>How Does God Feel About Complaining?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Numbers 11:1</a:t>
            </a:r>
          </a:p>
          <a:p>
            <a:r>
              <a:rPr lang="en-US" sz="2800" dirty="0"/>
              <a:t>Numbers 14:27</a:t>
            </a:r>
          </a:p>
          <a:p>
            <a:r>
              <a:rPr lang="en-US" sz="2800" dirty="0"/>
              <a:t>Numbers 21:4-9</a:t>
            </a:r>
          </a:p>
          <a:p>
            <a:r>
              <a:rPr lang="en-US" sz="2800" dirty="0"/>
              <a:t>Philippians 2:14</a:t>
            </a:r>
          </a:p>
        </p:txBody>
      </p:sp>
    </p:spTree>
    <p:extLst>
      <p:ext uri="{BB962C8B-B14F-4D97-AF65-F5344CB8AC3E}">
        <p14:creationId xmlns:p14="http://schemas.microsoft.com/office/powerpoint/2010/main" xmlns="" val="1094491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6138" y="488137"/>
            <a:ext cx="11227442" cy="58832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127000" dir="4800000" sx="99000" sy="99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  <a:extLst/>
          </a:blip>
          <a:srcRect l="26528" r="-1" b="-1"/>
          <a:stretch/>
        </p:blipFill>
        <p:spPr>
          <a:xfrm>
            <a:off x="493217" y="488137"/>
            <a:ext cx="11227442" cy="5883295"/>
          </a:xfrm>
          <a:prstGeom prst="rect">
            <a:avLst/>
          </a:prstGeom>
        </p:spPr>
      </p:pic>
      <p:sp>
        <p:nvSpPr>
          <p:cNvPr id="15" name="Rectangle 1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08012" y="609600"/>
            <a:ext cx="10972800" cy="5638800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10" name="Group 16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18288" y="3128956"/>
            <a:ext cx="12234672" cy="658368"/>
            <a:chOff x="-18288" y="3128956"/>
            <a:chExt cx="12234672" cy="658368"/>
          </a:xfrm>
        </p:grpSpPr>
        <p:sp useBgFill="1">
          <p:nvSpPr>
            <p:cNvPr id="18" name="Rounded Rectangle 20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32303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12" name="Picture 18"/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8288" y="3154680"/>
              <a:ext cx="777240" cy="606425"/>
            </a:xfrm>
            <a:prstGeom prst="rect">
              <a:avLst/>
            </a:prstGeom>
          </p:spPr>
        </p:pic>
        <p:sp useBgFill="1">
          <p:nvSpPr>
            <p:cNvPr id="20" name="Rounded Rectangle 22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414377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 flipH="1">
              <a:off x="11439144" y="3154680"/>
              <a:ext cx="777240" cy="606425"/>
            </a:xfrm>
            <a:prstGeom prst="rect">
              <a:avLst/>
            </a:prstGeom>
          </p:spPr>
        </p:pic>
      </p:grpSp>
      <p:cxnSp>
        <p:nvCxnSpPr>
          <p:cNvPr id="23" name="Straight Connector 22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What is Complaining?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Secret discussion or dissatisfaction among a group of people</a:t>
            </a:r>
          </a:p>
          <a:p>
            <a:r>
              <a:rPr lang="en-US" sz="2800" dirty="0"/>
              <a:t>Murmuring in discontent; to blame a fate; low rumble of indistinct sound</a:t>
            </a:r>
          </a:p>
        </p:txBody>
      </p:sp>
    </p:spTree>
    <p:extLst>
      <p:ext uri="{BB962C8B-B14F-4D97-AF65-F5344CB8AC3E}">
        <p14:creationId xmlns:p14="http://schemas.microsoft.com/office/powerpoint/2010/main" xmlns="" val="2873815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6138" y="488137"/>
            <a:ext cx="11227442" cy="58832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127000" dir="4800000" sx="99000" sy="99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  <a:extLst/>
          </a:blip>
          <a:srcRect l="26528" r="-1" b="-1"/>
          <a:stretch/>
        </p:blipFill>
        <p:spPr>
          <a:xfrm>
            <a:off x="493217" y="488137"/>
            <a:ext cx="11227442" cy="5883295"/>
          </a:xfrm>
          <a:prstGeom prst="rect">
            <a:avLst/>
          </a:prstGeom>
        </p:spPr>
      </p:pic>
      <p:sp>
        <p:nvSpPr>
          <p:cNvPr id="15" name="Rectangle 1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08012" y="609600"/>
            <a:ext cx="10972800" cy="5638800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10" name="Group 16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18288" y="3128956"/>
            <a:ext cx="12234672" cy="658368"/>
            <a:chOff x="-18288" y="3128956"/>
            <a:chExt cx="12234672" cy="658368"/>
          </a:xfrm>
        </p:grpSpPr>
        <p:sp useBgFill="1">
          <p:nvSpPr>
            <p:cNvPr id="18" name="Rounded Rectangle 20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32303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12" name="Picture 18"/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8288" y="3154680"/>
              <a:ext cx="777240" cy="606425"/>
            </a:xfrm>
            <a:prstGeom prst="rect">
              <a:avLst/>
            </a:prstGeom>
          </p:spPr>
        </p:pic>
        <p:sp useBgFill="1">
          <p:nvSpPr>
            <p:cNvPr id="20" name="Rounded Rectangle 22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414377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 flipH="1">
              <a:off x="11439144" y="3154680"/>
              <a:ext cx="777240" cy="606425"/>
            </a:xfrm>
            <a:prstGeom prst="rect">
              <a:avLst/>
            </a:prstGeom>
          </p:spPr>
        </p:pic>
      </p:grpSp>
      <p:cxnSp>
        <p:nvCxnSpPr>
          <p:cNvPr id="23" name="Straight Connector 22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Is Complaining Always Sinful?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Sinful complaining vs. Just complaints</a:t>
            </a:r>
          </a:p>
          <a:p>
            <a:r>
              <a:rPr lang="en-US" sz="2800" dirty="0"/>
              <a:t>Luke 5:27-30</a:t>
            </a:r>
          </a:p>
          <a:p>
            <a:r>
              <a:rPr lang="en-US" sz="2800" dirty="0"/>
              <a:t>Acts 6:1</a:t>
            </a:r>
          </a:p>
        </p:txBody>
      </p:sp>
    </p:spTree>
    <p:extLst>
      <p:ext uri="{BB962C8B-B14F-4D97-AF65-F5344CB8AC3E}">
        <p14:creationId xmlns:p14="http://schemas.microsoft.com/office/powerpoint/2010/main" xmlns="" val="2985282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6138" y="488137"/>
            <a:ext cx="11227442" cy="58832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127000" dir="4800000" sx="99000" sy="99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  <a:extLst/>
          </a:blip>
          <a:srcRect l="26528" r="-1" b="-1"/>
          <a:stretch/>
        </p:blipFill>
        <p:spPr>
          <a:xfrm>
            <a:off x="493217" y="488137"/>
            <a:ext cx="11227442" cy="5883295"/>
          </a:xfrm>
          <a:prstGeom prst="rect">
            <a:avLst/>
          </a:prstGeom>
        </p:spPr>
      </p:pic>
      <p:sp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08012" y="609600"/>
            <a:ext cx="10972800" cy="5638800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15" name="Group 14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18288" y="3128956"/>
            <a:ext cx="12234672" cy="658368"/>
            <a:chOff x="-18288" y="3128956"/>
            <a:chExt cx="12234672" cy="658368"/>
          </a:xfrm>
        </p:grpSpPr>
        <p:sp useBgFill="1">
          <p:nvSpPr>
            <p:cNvPr id="16" name="Rounded Rectangle 20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32303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8288" y="3154680"/>
              <a:ext cx="777240" cy="606425"/>
            </a:xfrm>
            <a:prstGeom prst="rect">
              <a:avLst/>
            </a:prstGeom>
          </p:spPr>
        </p:pic>
        <p:sp useBgFill="1">
          <p:nvSpPr>
            <p:cNvPr id="18" name="Rounded Rectangle 22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414377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 flipH="1">
              <a:off x="11439144" y="3154680"/>
              <a:ext cx="777240" cy="606425"/>
            </a:xfrm>
            <a:prstGeom prst="rect">
              <a:avLst/>
            </a:prstGeom>
          </p:spPr>
        </p:pic>
      </p:grpSp>
      <p:cxnSp>
        <p:nvCxnSpPr>
          <p:cNvPr id="21" name="Straight Connector 20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Consequences of Complaining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200" b="1" dirty="0"/>
              <a:t>Complaining contradicts the character of Christ.</a:t>
            </a:r>
          </a:p>
          <a:p>
            <a:pPr lvl="1"/>
            <a:r>
              <a:rPr lang="en-US" sz="2800" dirty="0"/>
              <a:t>Philippians 2:1-8</a:t>
            </a:r>
          </a:p>
          <a:p>
            <a:pPr lvl="1"/>
            <a:r>
              <a:rPr lang="en-US" sz="2800" dirty="0"/>
              <a:t>John 6:41-43</a:t>
            </a:r>
          </a:p>
          <a:p>
            <a:pPr lvl="1"/>
            <a:r>
              <a:rPr lang="en-US" sz="2800" dirty="0"/>
              <a:t>Philippians 2:14</a:t>
            </a:r>
          </a:p>
        </p:txBody>
      </p:sp>
    </p:spTree>
    <p:extLst>
      <p:ext uri="{BB962C8B-B14F-4D97-AF65-F5344CB8AC3E}">
        <p14:creationId xmlns:p14="http://schemas.microsoft.com/office/powerpoint/2010/main" xmlns="" val="1533456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6138" y="488137"/>
            <a:ext cx="11227442" cy="58832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127000" dir="4800000" sx="99000" sy="99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  <a:extLst/>
          </a:blip>
          <a:srcRect l="26528" r="-1" b="-1"/>
          <a:stretch/>
        </p:blipFill>
        <p:spPr>
          <a:xfrm>
            <a:off x="493217" y="488137"/>
            <a:ext cx="11227442" cy="5883295"/>
          </a:xfrm>
          <a:prstGeom prst="rect">
            <a:avLst/>
          </a:prstGeom>
        </p:spPr>
      </p:pic>
      <p:sp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08012" y="609600"/>
            <a:ext cx="10972800" cy="5638800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15" name="Group 14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18288" y="3128956"/>
            <a:ext cx="12234672" cy="658368"/>
            <a:chOff x="-18288" y="3128956"/>
            <a:chExt cx="12234672" cy="658368"/>
          </a:xfrm>
        </p:grpSpPr>
        <p:sp useBgFill="1">
          <p:nvSpPr>
            <p:cNvPr id="16" name="Rounded Rectangle 20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32303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8288" y="3154680"/>
              <a:ext cx="777240" cy="606425"/>
            </a:xfrm>
            <a:prstGeom prst="rect">
              <a:avLst/>
            </a:prstGeom>
          </p:spPr>
        </p:pic>
        <p:sp useBgFill="1">
          <p:nvSpPr>
            <p:cNvPr id="18" name="Rounded Rectangle 22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414377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 flipH="1">
              <a:off x="11439144" y="3154680"/>
              <a:ext cx="777240" cy="606425"/>
            </a:xfrm>
            <a:prstGeom prst="rect">
              <a:avLst/>
            </a:prstGeom>
          </p:spPr>
        </p:pic>
      </p:grpSp>
      <p:cxnSp>
        <p:nvCxnSpPr>
          <p:cNvPr id="21" name="Straight Connector 20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Consequences of Complaining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200" b="1" dirty="0"/>
              <a:t>Complaining contradicts the character of Christ.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b="1" dirty="0"/>
              <a:t>Complaining hinders our ability to shine as lights.</a:t>
            </a:r>
          </a:p>
          <a:p>
            <a:pPr lvl="1"/>
            <a:r>
              <a:rPr lang="en-US" sz="2800" dirty="0"/>
              <a:t>Philippians 2:14-16</a:t>
            </a:r>
          </a:p>
          <a:p>
            <a:pPr lvl="1"/>
            <a:r>
              <a:rPr lang="en-US" sz="2800" dirty="0"/>
              <a:t>Matthew 5:14-16</a:t>
            </a:r>
          </a:p>
        </p:txBody>
      </p:sp>
    </p:spTree>
    <p:extLst>
      <p:ext uri="{BB962C8B-B14F-4D97-AF65-F5344CB8AC3E}">
        <p14:creationId xmlns:p14="http://schemas.microsoft.com/office/powerpoint/2010/main" xmlns="" val="963685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6138" y="488137"/>
            <a:ext cx="11227442" cy="58832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127000" dir="4800000" sx="99000" sy="99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  <a:extLst/>
          </a:blip>
          <a:srcRect l="26528" r="-1" b="-1"/>
          <a:stretch/>
        </p:blipFill>
        <p:spPr>
          <a:xfrm>
            <a:off x="493217" y="488137"/>
            <a:ext cx="11227442" cy="5883295"/>
          </a:xfrm>
          <a:prstGeom prst="rect">
            <a:avLst/>
          </a:prstGeom>
        </p:spPr>
      </p:pic>
      <p:sp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08012" y="609600"/>
            <a:ext cx="10972800" cy="5638800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15" name="Group 14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18288" y="3128956"/>
            <a:ext cx="12234672" cy="658368"/>
            <a:chOff x="-18288" y="3128956"/>
            <a:chExt cx="12234672" cy="658368"/>
          </a:xfrm>
        </p:grpSpPr>
        <p:sp useBgFill="1">
          <p:nvSpPr>
            <p:cNvPr id="16" name="Rounded Rectangle 20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32303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8288" y="3154680"/>
              <a:ext cx="777240" cy="606425"/>
            </a:xfrm>
            <a:prstGeom prst="rect">
              <a:avLst/>
            </a:prstGeom>
          </p:spPr>
        </p:pic>
        <p:sp useBgFill="1">
          <p:nvSpPr>
            <p:cNvPr id="18" name="Rounded Rectangle 22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414377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 flipH="1">
              <a:off x="11439144" y="3154680"/>
              <a:ext cx="777240" cy="606425"/>
            </a:xfrm>
            <a:prstGeom prst="rect">
              <a:avLst/>
            </a:prstGeom>
          </p:spPr>
        </p:pic>
      </p:grpSp>
      <p:cxnSp>
        <p:nvCxnSpPr>
          <p:cNvPr id="21" name="Straight Connector 20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Consequences of Complaining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9146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200" b="1" dirty="0"/>
              <a:t>Complaining contradicts the character of Christ.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b="1" dirty="0"/>
              <a:t>Complaining hinders our ability to shine as lights.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b="1" dirty="0"/>
              <a:t>Complaining shows a lack of contentment.</a:t>
            </a:r>
          </a:p>
          <a:p>
            <a:pPr lvl="1"/>
            <a:r>
              <a:rPr lang="en-US" sz="2800" dirty="0"/>
              <a:t>Philippians 2:17-18</a:t>
            </a:r>
          </a:p>
          <a:p>
            <a:pPr lvl="1"/>
            <a:r>
              <a:rPr lang="en-US" sz="2800" dirty="0"/>
              <a:t>Philippians 4:10-13</a:t>
            </a:r>
          </a:p>
          <a:p>
            <a:pPr lvl="1"/>
            <a:r>
              <a:rPr lang="en-US" sz="2800" dirty="0"/>
              <a:t>Exodus 16:8</a:t>
            </a:r>
          </a:p>
        </p:txBody>
      </p:sp>
    </p:spTree>
    <p:extLst>
      <p:ext uri="{BB962C8B-B14F-4D97-AF65-F5344CB8AC3E}">
        <p14:creationId xmlns:p14="http://schemas.microsoft.com/office/powerpoint/2010/main" xmlns="" val="470250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Words>162</Words>
  <Application>Microsoft Office PowerPoint</Application>
  <PresentationFormat>Custom</PresentationFormat>
  <Paragraphs>36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Organic</vt:lpstr>
      <vt:lpstr>Slide 1</vt:lpstr>
      <vt:lpstr>Sermons We Don’t Like To Hear</vt:lpstr>
      <vt:lpstr>Complaining</vt:lpstr>
      <vt:lpstr>How Does God Feel About Complaining?</vt:lpstr>
      <vt:lpstr>What is Complaining?</vt:lpstr>
      <vt:lpstr>Is Complaining Always Sinful?</vt:lpstr>
      <vt:lpstr>Consequences of Complaining</vt:lpstr>
      <vt:lpstr>Consequences of Complaining</vt:lpstr>
      <vt:lpstr>Consequences of Complaining</vt:lpstr>
      <vt:lpstr>What To Do About Complaining?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Sermons We Don’t Like To Hear</dc:title>
  <cp:lastModifiedBy>mdehl@outlook.com</cp:lastModifiedBy>
  <cp:revision>5</cp:revision>
  <dcterms:modified xsi:type="dcterms:W3CDTF">2017-05-05T14:27:27Z</dcterms:modified>
</cp:coreProperties>
</file>