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573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538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16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137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95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59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561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854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56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75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947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563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5" r="14732" b="-1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rmAutofit/>
          </a:bodyPr>
          <a:lstStyle/>
          <a:p>
            <a:r>
              <a:rPr lang="en-US" dirty="0"/>
              <a:t>Act Like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2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70" r="21388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5600" dirty="0"/>
              <a:t>Act Like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Children are obedient followers.</a:t>
            </a:r>
          </a:p>
          <a:p>
            <a:pPr lvl="1"/>
            <a:r>
              <a:rPr lang="en-US" sz="2600" dirty="0"/>
              <a:t>Matthew 19</a:t>
            </a:r>
          </a:p>
          <a:p>
            <a:pPr lvl="1"/>
            <a:r>
              <a:rPr lang="en-US" sz="2600" dirty="0"/>
              <a:t>Matthew 18:1-4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Children are faithful and trusting.</a:t>
            </a:r>
          </a:p>
          <a:p>
            <a:pPr lvl="1"/>
            <a:r>
              <a:rPr lang="en-US" sz="2600" dirty="0"/>
              <a:t>Isaiah 12:2</a:t>
            </a:r>
          </a:p>
          <a:p>
            <a:pPr lvl="1"/>
            <a:r>
              <a:rPr lang="en-US" sz="2600" dirty="0"/>
              <a:t>Proverbs 3:5-7</a:t>
            </a:r>
          </a:p>
          <a:p>
            <a:pPr lvl="1"/>
            <a:r>
              <a:rPr lang="en-US" sz="2600" dirty="0"/>
              <a:t>Proverbs 26:12</a:t>
            </a:r>
          </a:p>
        </p:txBody>
      </p:sp>
    </p:spTree>
    <p:extLst>
      <p:ext uri="{BB962C8B-B14F-4D97-AF65-F5344CB8AC3E}">
        <p14:creationId xmlns:p14="http://schemas.microsoft.com/office/powerpoint/2010/main" xmlns="" val="28310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70" r="21388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5600" dirty="0"/>
              <a:t>Act Like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Children are obedient followers.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Children are faithful and trusting.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Children are tenderhearted and forgiving.</a:t>
            </a:r>
          </a:p>
          <a:p>
            <a:pPr lvl="1"/>
            <a:r>
              <a:rPr lang="en-US" sz="2600" dirty="0"/>
              <a:t>Colossians 3:12-13; Ephesians 4:32</a:t>
            </a:r>
          </a:p>
          <a:p>
            <a:pPr lvl="1"/>
            <a:r>
              <a:rPr lang="en-US" sz="2600" dirty="0"/>
              <a:t>Matthew 18:21-22</a:t>
            </a:r>
          </a:p>
        </p:txBody>
      </p:sp>
    </p:spTree>
    <p:extLst>
      <p:ext uri="{BB962C8B-B14F-4D97-AF65-F5344CB8AC3E}">
        <p14:creationId xmlns:p14="http://schemas.microsoft.com/office/powerpoint/2010/main" xmlns="" val="35155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 Like Children</a:t>
            </a:r>
            <a:br>
              <a:rPr lang="en-US" dirty="0"/>
            </a:br>
            <a:r>
              <a:rPr lang="en-US" dirty="0"/>
              <a:t>Act Like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8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03" r="17407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5600" dirty="0"/>
              <a:t>Act Like Children, Act Like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dirty="0"/>
              <a:t>Men are not complainers.</a:t>
            </a:r>
          </a:p>
          <a:p>
            <a:pPr lvl="1"/>
            <a:r>
              <a:rPr lang="en-US" sz="2600" dirty="0"/>
              <a:t>Philippians 2:14-15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Men are not gossipers.</a:t>
            </a:r>
          </a:p>
          <a:p>
            <a:pPr lvl="1"/>
            <a:r>
              <a:rPr lang="en-US" dirty="0"/>
              <a:t>“</a:t>
            </a:r>
            <a:r>
              <a:rPr lang="en-US" sz="2600" dirty="0"/>
              <a:t>A person who habitually reveals personal or sensational facts about others”</a:t>
            </a:r>
          </a:p>
          <a:p>
            <a:pPr lvl="1"/>
            <a:r>
              <a:rPr lang="en-US" sz="2600" dirty="0"/>
              <a:t>Romans 1:29; 2 Corinthians 12:20</a:t>
            </a:r>
          </a:p>
          <a:p>
            <a:pPr lvl="1"/>
            <a:r>
              <a:rPr lang="en-US" sz="2600" dirty="0"/>
              <a:t>1 Timothy 5:13</a:t>
            </a:r>
          </a:p>
        </p:txBody>
      </p:sp>
    </p:spTree>
    <p:extLst>
      <p:ext uri="{BB962C8B-B14F-4D97-AF65-F5344CB8AC3E}">
        <p14:creationId xmlns:p14="http://schemas.microsoft.com/office/powerpoint/2010/main" xmlns="" val="16081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03" r="17407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5600" dirty="0"/>
              <a:t>Act Like Children, Act Like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dirty="0"/>
              <a:t>Men are not complainers.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Men are not gossipers.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Men are not envious and jealous.</a:t>
            </a:r>
          </a:p>
          <a:p>
            <a:pPr lvl="1"/>
            <a:r>
              <a:rPr lang="en-US" sz="2600" dirty="0"/>
              <a:t>Galatians 5:19-21</a:t>
            </a:r>
          </a:p>
          <a:p>
            <a:pPr lvl="1"/>
            <a:r>
              <a:rPr lang="en-US" sz="2600" dirty="0"/>
              <a:t>Proverbs 14:30</a:t>
            </a:r>
          </a:p>
          <a:p>
            <a:pPr lvl="1"/>
            <a:r>
              <a:rPr lang="en-US" sz="2600" dirty="0"/>
              <a:t>Acts 2:38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137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03" r="17407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5600" dirty="0"/>
              <a:t>Act Like Children, Act Like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dirty="0"/>
              <a:t>Men are not complainers.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Men are not gossipers.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Men are not envious and jealous.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 Men are not arguers.</a:t>
            </a:r>
          </a:p>
          <a:p>
            <a:pPr lvl="1"/>
            <a:r>
              <a:rPr lang="en-US" sz="2600" dirty="0"/>
              <a:t>Proverbs 6:12-14,19</a:t>
            </a:r>
          </a:p>
          <a:p>
            <a:pPr lvl="1"/>
            <a:r>
              <a:rPr lang="en-US" sz="2600" dirty="0"/>
              <a:t>1 Peter 3:8-11</a:t>
            </a:r>
          </a:p>
          <a:p>
            <a:pPr lvl="1"/>
            <a:r>
              <a:rPr lang="en-US" sz="2600" dirty="0"/>
              <a:t>Romans 12:18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8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03" r="17407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5600" dirty="0"/>
              <a:t>Act Like Children, Act Like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dirty="0"/>
              <a:t>Men are not complainers.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Men are not gossipers.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Men are not envious and jealous.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Men are not arguers.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Men are not attention seekers.</a:t>
            </a:r>
          </a:p>
          <a:p>
            <a:pPr lvl="1"/>
            <a:r>
              <a:rPr lang="en-US" sz="2600" dirty="0"/>
              <a:t>Galatians 5:25-26</a:t>
            </a:r>
          </a:p>
          <a:p>
            <a:pPr lvl="1"/>
            <a:r>
              <a:rPr lang="en-US" sz="2600" dirty="0"/>
              <a:t>Proverbs 21:4</a:t>
            </a:r>
          </a:p>
          <a:p>
            <a:pPr lvl="1"/>
            <a:r>
              <a:rPr lang="en-US" sz="2600" dirty="0"/>
              <a:t>Philippians 2:3-5</a:t>
            </a:r>
          </a:p>
        </p:txBody>
      </p:sp>
    </p:spTree>
    <p:extLst>
      <p:ext uri="{BB962C8B-B14F-4D97-AF65-F5344CB8AC3E}">
        <p14:creationId xmlns:p14="http://schemas.microsoft.com/office/powerpoint/2010/main" xmlns="" val="35394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Retrospect</vt:lpstr>
      <vt:lpstr>Slide 1</vt:lpstr>
      <vt:lpstr>Act Like Children</vt:lpstr>
      <vt:lpstr>Act Like Children</vt:lpstr>
      <vt:lpstr>Act Like Children</vt:lpstr>
      <vt:lpstr>Act Like Children Act Like Men</vt:lpstr>
      <vt:lpstr>Act Like Children, Act Like Men</vt:lpstr>
      <vt:lpstr>Act Like Children, Act Like Men</vt:lpstr>
      <vt:lpstr>Act Like Children, Act Like Men</vt:lpstr>
      <vt:lpstr>Act Like Children, Act Like Men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Like Children</dc:title>
  <cp:lastModifiedBy>mdehl@outlook.com</cp:lastModifiedBy>
  <cp:revision>4</cp:revision>
  <dcterms:modified xsi:type="dcterms:W3CDTF">2017-05-07T20:12:16Z</dcterms:modified>
</cp:coreProperties>
</file>