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62" r:id="rId2"/>
    <p:sldId id="261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027C9-9614-C940-A7CC-D79AF50A9281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1B88D-A4D1-E447-865A-536270A7B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A34E5-95FA-7B43-BF90-CB148E88DE2F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D9008-2F2A-2A47-8269-D6A47E7E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AFFB9B-9FB8-469E-96F9-4D32314110B6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7F47CF-67C9-420C-80A5-E2069FF0C2DF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2EF78E3-FDA3-4D28-AAA2-0B81F349A39D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8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5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127106"/>
            <a:ext cx="9070848" cy="10121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Where has it gone?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2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Where Has Repentance Gone?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2800" dirty="0" smtClean="0"/>
              <a:t>Matthew 3:1-2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Matthew 4:17; Mark 1:14-15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Message of repentance is seen as "traditional."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Luke 13:5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Romans 3:23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Where there is sin, there is a need for repentance!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Revelation 2:5, 16, 21; 3:3, 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3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Repentance?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Turning away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Turning away from sin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Luke 15:11-32 – prodigal son</a:t>
            </a:r>
          </a:p>
          <a:p>
            <a:pPr>
              <a:buFont typeface="Wingdings" charset="2"/>
              <a:buChar char="Ø"/>
            </a:pPr>
            <a:r>
              <a:rPr lang="en-US" sz="3200" b="1" dirty="0" smtClean="0"/>
              <a:t>Turning away from sin and toward </a:t>
            </a:r>
            <a:r>
              <a:rPr lang="en-US" sz="3200" b="1" dirty="0"/>
              <a:t>G</a:t>
            </a:r>
            <a:r>
              <a:rPr lang="en-US" sz="3200" b="1" dirty="0" smtClean="0"/>
              <a:t>od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 Thessalonians 1:9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Acts 20:20-21</a:t>
            </a:r>
          </a:p>
        </p:txBody>
      </p:sp>
    </p:spTree>
    <p:extLst>
      <p:ext uri="{BB962C8B-B14F-4D97-AF65-F5344CB8AC3E}">
        <p14:creationId xmlns:p14="http://schemas.microsoft.com/office/powerpoint/2010/main" val="94175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Does Repentance Matter?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Repentance is vital to forgiveness.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Luke 24:46-47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Peter – Acts 2:38; 3:19, 26; 5:29-31; 2 Peter 3:9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Paul – Acts 17:30; 20:20-21; 26:17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Romans 2:4-11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3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113" y="642594"/>
            <a:ext cx="10058400" cy="1371600"/>
          </a:xfrm>
        </p:spPr>
        <p:txBody>
          <a:bodyPr>
            <a:noAutofit/>
          </a:bodyPr>
          <a:lstStyle/>
          <a:p>
            <a:r>
              <a:rPr lang="en-US" sz="4700" dirty="0" smtClean="0"/>
              <a:t>What Does Repentance Require?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98" y="2014194"/>
            <a:ext cx="10058400" cy="39319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Repentance requires a new heart.</a:t>
            </a:r>
            <a:endParaRPr lang="en-US" sz="3200" dirty="0" smtClean="0"/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Joel 2:12-13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Luke 1:16-17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Matthew 12:34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Repentance requires a new life.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Ephesians 4:17-23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15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0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Savon_16x9</Template>
  <TotalTime>2645</TotalTime>
  <Application>Microsoft Macintosh PowerPoint</Application>
  <PresentationFormat>Widescreen</PresentationFormat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Wingdings</vt:lpstr>
      <vt:lpstr>Arial</vt:lpstr>
      <vt:lpstr>Calibri</vt:lpstr>
      <vt:lpstr>Century Gothic</vt:lpstr>
      <vt:lpstr>Garamond</vt:lpstr>
      <vt:lpstr>Savon</vt:lpstr>
      <vt:lpstr>PowerPoint Presentation</vt:lpstr>
      <vt:lpstr>Repentance</vt:lpstr>
      <vt:lpstr>Where Has Repentance Gone?</vt:lpstr>
      <vt:lpstr>What is Repentance?</vt:lpstr>
      <vt:lpstr>Why Does Repentance Matter?</vt:lpstr>
      <vt:lpstr>What Does Repentance Require?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Payton Anderson</dc:creator>
  <cp:lastModifiedBy>Payton's iPad</cp:lastModifiedBy>
  <cp:revision>48</cp:revision>
  <dcterms:created xsi:type="dcterms:W3CDTF">2017-04-07T02:47:37Z</dcterms:created>
  <dcterms:modified xsi:type="dcterms:W3CDTF">2017-04-08T22:53:11Z</dcterms:modified>
</cp:coreProperties>
</file>