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5555F-2A59-6A47-A043-AD5667140BB1}" type="datetimeFigureOut">
              <a:rPr lang="en-US" smtClean="0"/>
              <a:t>3/18/17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69E17-CF60-D843-BF19-15D78F983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C88E3-659D-BC4D-BAFC-F66ADAC1EA0C}" type="datetimeFigureOut">
              <a:rPr lang="en-US" smtClean="0"/>
              <a:t>3/18/17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7C3AE-AFDF-6046-9FCA-B5A680081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3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800" dirty="0" smtClean="0"/>
              <a:t>What Sin Does</a:t>
            </a:r>
            <a:endParaRPr lang="en-US" sz="7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 Samuel 13:1-19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153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226"/>
          </a:xfrm>
        </p:spPr>
        <p:txBody>
          <a:bodyPr/>
          <a:lstStyle/>
          <a:p>
            <a:r>
              <a:rPr lang="en-US" smtClean="0"/>
              <a:t>What Sin Does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0944"/>
            <a:ext cx="8946541" cy="48474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focus on what we can't have.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2 Samuel 13:1-2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Proverbs 25:28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Proverbs </a:t>
            </a:r>
            <a:r>
              <a:rPr lang="en-US" sz="3000" dirty="0" smtClean="0"/>
              <a:t>6:27-28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9488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226"/>
          </a:xfrm>
        </p:spPr>
        <p:txBody>
          <a:bodyPr/>
          <a:lstStyle/>
          <a:p>
            <a:r>
              <a:rPr lang="en-US" smtClean="0"/>
              <a:t>What Sin Does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0944"/>
            <a:ext cx="8946541" cy="48474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focus on what we can't have.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listen to the wrong voice.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2 Samuel 13:3-5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Proverbs 13:20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Proverbs 14:12; 26:12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Proverbs 8:1-11</a:t>
            </a:r>
          </a:p>
        </p:txBody>
      </p:sp>
    </p:spTree>
    <p:extLst>
      <p:ext uri="{BB962C8B-B14F-4D97-AF65-F5344CB8AC3E}">
        <p14:creationId xmlns:p14="http://schemas.microsoft.com/office/powerpoint/2010/main" val="97407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226"/>
          </a:xfrm>
        </p:spPr>
        <p:txBody>
          <a:bodyPr/>
          <a:lstStyle/>
          <a:p>
            <a:r>
              <a:rPr lang="en-US" smtClean="0"/>
              <a:t>What Sin Does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0944"/>
            <a:ext cx="8946541" cy="48474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focus on what we can't have.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listen to the wrong voice.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ignore reasoning.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2 Samuel 13:12-14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Proverbs 13:19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Genesis 4:6-</a:t>
            </a:r>
            <a:r>
              <a:rPr lang="en-US" sz="3000" dirty="0"/>
              <a:t>7</a:t>
            </a: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97959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226"/>
          </a:xfrm>
        </p:spPr>
        <p:txBody>
          <a:bodyPr/>
          <a:lstStyle/>
          <a:p>
            <a:r>
              <a:rPr lang="en-US" smtClean="0"/>
              <a:t>What Sin Does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0944"/>
            <a:ext cx="8946541" cy="48474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focus on what we can't have.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listen to the wrong voice.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ignore reasoning.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harm </a:t>
            </a:r>
            <a:r>
              <a:rPr lang="en-US" sz="3200" dirty="0" smtClean="0"/>
              <a:t>to</a:t>
            </a:r>
            <a:r>
              <a:rPr lang="en-US" sz="3200" dirty="0" smtClean="0"/>
              <a:t> </a:t>
            </a:r>
            <a:r>
              <a:rPr lang="en-US" sz="3200" dirty="0" smtClean="0"/>
              <a:t>others.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Tamar – 2 Sam 13:13,16,19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David and Absalom – 2 Sam 13:21-22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God – Psalm 51:3-4; Isaiah 63:8-10</a:t>
            </a:r>
          </a:p>
        </p:txBody>
      </p:sp>
    </p:spTree>
    <p:extLst>
      <p:ext uri="{BB962C8B-B14F-4D97-AF65-F5344CB8AC3E}">
        <p14:creationId xmlns:p14="http://schemas.microsoft.com/office/powerpoint/2010/main" val="137577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8226"/>
          </a:xfrm>
        </p:spPr>
        <p:txBody>
          <a:bodyPr/>
          <a:lstStyle/>
          <a:p>
            <a:r>
              <a:rPr lang="en-US" smtClean="0"/>
              <a:t>What Sin Does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0944"/>
            <a:ext cx="8946541" cy="48474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focus on what we can't have.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listen to the wrong voice.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us to ignore reasoning.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causes </a:t>
            </a:r>
            <a:r>
              <a:rPr lang="en-US" sz="3200" smtClean="0"/>
              <a:t>harm </a:t>
            </a:r>
            <a:r>
              <a:rPr lang="en-US" sz="3200" smtClean="0"/>
              <a:t>to</a:t>
            </a:r>
            <a:r>
              <a:rPr lang="en-US" sz="3200" smtClean="0"/>
              <a:t> </a:t>
            </a:r>
            <a:r>
              <a:rPr lang="en-US" sz="3200" dirty="0" smtClean="0"/>
              <a:t>others.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Sin leaves us feeling terrible.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Proverbs 20:17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Proverbs 7:21-23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4578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409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{4B35F8DB-9622-274C-AE21-C31E29DB9E14}tf16392410</Template>
  <TotalTime>28</TotalTime>
  <Application>Microsoft Macintosh PowerPoint</Application>
  <PresentationFormat>Widescreen</PresentationFormat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Wingdings 3</vt:lpstr>
      <vt:lpstr>Century Gothic</vt:lpstr>
      <vt:lpstr>Arial</vt:lpstr>
      <vt:lpstr>Ion</vt:lpstr>
      <vt:lpstr>PowerPoint Presentation</vt:lpstr>
      <vt:lpstr>What Sin Does</vt:lpstr>
      <vt:lpstr>What Sin Does</vt:lpstr>
      <vt:lpstr>What Sin Does</vt:lpstr>
      <vt:lpstr>What Sin Does</vt:lpstr>
      <vt:lpstr>What Sin Does</vt:lpstr>
      <vt:lpstr>What Sin Does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paytonanderson012@gmail.com</dc:creator>
  <cp:lastModifiedBy>Payton's iPad</cp:lastModifiedBy>
  <cp:revision>23</cp:revision>
  <dcterms:created xsi:type="dcterms:W3CDTF">2017-03-18T04:14:43Z</dcterms:created>
  <dcterms:modified xsi:type="dcterms:W3CDTF">2017-03-18T20:26:40Z</dcterms:modified>
</cp:coreProperties>
</file>