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Objects="1">
      <p:cViewPr varScale="1">
        <p:scale>
          <a:sx n="66" d="100"/>
          <a:sy n="66" d="100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DF14B7-4793-4C41-B43F-50B85659BC12}" type="datetimeFigureOut">
              <a:rPr lang="en-US" smtClean="0"/>
              <a:t>3/10/17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4D183-15F9-E74B-BD8D-CC64D889F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26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7AE8E-8A67-3D4A-A236-D6F0A321380B}" type="datetimeFigureOut">
              <a:rPr lang="en-US" smtClean="0"/>
              <a:t>3/10/17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FE6B84-1661-7B40-9269-26EDF4A53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24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FE6B84-1661-7B40-9269-26EDF4A536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59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633830-2244-49AE-BC4A-47F415C177C6}" type="datetimeFigureOut">
              <a:rPr lang="en-US" dirty="0"/>
              <a:pPr/>
              <a:t>3/10/17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3/10/17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3C633830-2244-49AE-BC4A-47F415C177C6}" type="datetimeFigureOut">
              <a:rPr lang="en-US" dirty="0"/>
              <a:t>3/10/17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3/10/17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C633830-2244-49AE-BC4A-47F415C177C6}" type="datetimeFigureOut">
              <a:rPr lang="en-US" dirty="0"/>
              <a:pPr/>
              <a:t>3/10/17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3/10/17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3/10/17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3/10/17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3/10/17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3/10/17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dirty="0"/>
              <a:t>3/10/17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C633830-2244-49AE-BC4A-47F415C177C6}" type="datetimeFigureOut">
              <a:rPr lang="en-US" dirty="0"/>
              <a:pPr/>
              <a:t>3/10/17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2AC27A5A-7290-4DE1-BA94-4BE8A8E57DCF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That's Not My Job!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8230" y="5594720"/>
            <a:ext cx="7034362" cy="706355"/>
          </a:xfrm>
        </p:spPr>
        <p:txBody>
          <a:bodyPr>
            <a:noAutofit/>
          </a:bodyPr>
          <a:lstStyle/>
          <a:p>
            <a:r>
              <a:rPr lang="en-US" sz="4200" dirty="0" smtClean="0"/>
              <a:t>Sermons We Don't Like To Hear</a:t>
            </a:r>
            <a:endParaRPr lang="en-US" sz="4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659" y="569066"/>
            <a:ext cx="3833906" cy="4952492"/>
          </a:xfrm>
        </p:spPr>
        <p:txBody>
          <a:bodyPr>
            <a:normAutofit/>
          </a:bodyPr>
          <a:lstStyle/>
          <a:p>
            <a:r>
              <a:rPr lang="en-US" dirty="0"/>
              <a:t>That's Not My Job!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Hospitality</a:t>
            </a:r>
            <a:endParaRPr lang="en-US" sz="3200" dirty="0"/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1 Timothy 3:2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1 Peter 4:9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Romans 12:13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Romans 16:23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Hebrews 13:1-2</a:t>
            </a:r>
          </a:p>
        </p:txBody>
      </p:sp>
    </p:spTree>
    <p:extLst>
      <p:ext uri="{BB962C8B-B14F-4D97-AF65-F5344CB8AC3E}">
        <p14:creationId xmlns:p14="http://schemas.microsoft.com/office/powerpoint/2010/main" val="89584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That's Not My Job!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Hospitality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Evangelism</a:t>
            </a:r>
          </a:p>
          <a:p>
            <a:pPr>
              <a:buFont typeface="Arial" charset="0"/>
              <a:buChar char="•"/>
            </a:pPr>
            <a:r>
              <a:rPr lang="en-US" sz="3200" dirty="0" smtClean="0"/>
              <a:t>Who is obligated to teach the Gospel?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Preachers – 2 Timothy 2:2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Elder's – 1 Timothy 3:2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The Church – 1 Timothy 3:15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Individual Christians – Hebrews 5:12; Matthew 28:19-20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That's Not My Job!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9463" y="692200"/>
            <a:ext cx="6248398" cy="565515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Hospitality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Evangelism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Service</a:t>
            </a:r>
            <a:endParaRPr lang="en-US" sz="3200" dirty="0" smtClean="0"/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Matthew 20:20-28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Philippians 2:3-5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That's Not My Job!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Hospitality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Evangelism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Service</a:t>
            </a:r>
            <a:endParaRPr lang="en-US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Confession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James 5:16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Gal 6:2; 1 Thess 5:14; Rom 15:1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2 Samuel 12:13</a:t>
            </a:r>
          </a:p>
          <a:p>
            <a:pPr lvl="1">
              <a:buFont typeface="Arial" charset="0"/>
              <a:buChar char="•"/>
            </a:pPr>
            <a:r>
              <a:rPr lang="en-US" sz="2800" dirty="0" smtClean="0"/>
              <a:t>Acts 19:18</a:t>
            </a:r>
          </a:p>
          <a:p>
            <a:pPr lvl="1">
              <a:buFont typeface="Arial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That's Not My Job!</a:t>
            </a:r>
          </a:p>
          <a:p>
            <a:endParaRPr lang="en-US" dirty="0" smtClean="0"/>
          </a:p>
          <a:p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5236" lvl="1" indent="-342900">
              <a:buFont typeface="+mj-lt"/>
              <a:buAutoNum type="arabicParenR"/>
            </a:pPr>
            <a:r>
              <a:rPr lang="en-US" sz="3600" dirty="0" smtClean="0"/>
              <a:t> Take responsibility</a:t>
            </a:r>
          </a:p>
          <a:p>
            <a:pPr lvl="2">
              <a:buFont typeface="Arial" charset="0"/>
              <a:buChar char="•"/>
            </a:pPr>
            <a:r>
              <a:rPr lang="en-US" sz="2800" dirty="0" smtClean="0"/>
              <a:t>Matthew 25:14-30</a:t>
            </a:r>
          </a:p>
          <a:p>
            <a:pPr marL="745236" lvl="1" indent="-342900">
              <a:buFont typeface="+mj-lt"/>
              <a:buAutoNum type="arabicParenR"/>
            </a:pPr>
            <a:r>
              <a:rPr lang="en-US" sz="3600" dirty="0" smtClean="0"/>
              <a:t> Act out of love</a:t>
            </a:r>
          </a:p>
          <a:p>
            <a:pPr lvl="2">
              <a:buFont typeface="Arial" charset="0"/>
              <a:buChar char="•"/>
            </a:pPr>
            <a:r>
              <a:rPr lang="en-US" sz="2800" dirty="0" smtClean="0"/>
              <a:t>1 Corinthians 13:4-7</a:t>
            </a:r>
          </a:p>
          <a:p>
            <a:pPr marL="745236" lvl="1" indent="-342900">
              <a:buFont typeface="+mj-lt"/>
              <a:buAutoNum type="arabicParenR"/>
            </a:pPr>
            <a:r>
              <a:rPr lang="en-US" sz="3600" dirty="0" smtClean="0"/>
              <a:t> Learn the mind of Christ</a:t>
            </a:r>
          </a:p>
          <a:p>
            <a:pPr lvl="2">
              <a:buFont typeface="Arial" charset="0"/>
              <a:buChar char="•"/>
            </a:pPr>
            <a:r>
              <a:rPr lang="en-US" sz="2800" dirty="0" smtClean="0"/>
              <a:t>Matthew 20:28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That's Not My Job!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8230" y="5594720"/>
            <a:ext cx="7034362" cy="706355"/>
          </a:xfrm>
        </p:spPr>
        <p:txBody>
          <a:bodyPr>
            <a:noAutofit/>
          </a:bodyPr>
          <a:lstStyle/>
          <a:p>
            <a:r>
              <a:rPr lang="en-US" sz="4200" dirty="0" smtClean="0"/>
              <a:t>Sermons We Don't Like To Hear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17836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88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{B3AEFF8B-0A70-4849-9FF1-F11B0AC7C453}tf16392436</Template>
  <TotalTime>756</TotalTime>
  <Application>Microsoft Macintosh PowerPoint</Application>
  <PresentationFormat>Widescreen</PresentationFormat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Corbel</vt:lpstr>
      <vt:lpstr>Century Schoolbook</vt:lpstr>
      <vt:lpstr>Arial</vt:lpstr>
      <vt:lpstr>Calibri</vt:lpstr>
      <vt:lpstr>Headlines</vt:lpstr>
      <vt:lpstr>That's Not My Job!</vt:lpstr>
      <vt:lpstr>That's Not My Job!</vt:lpstr>
      <vt:lpstr>That's Not My Job!</vt:lpstr>
      <vt:lpstr>That's Not My Job!</vt:lpstr>
      <vt:lpstr>That's Not My Job!</vt:lpstr>
      <vt:lpstr>That's Not My Job!  Application</vt:lpstr>
      <vt:lpstr>That's Not My Job!</vt:lpstr>
      <vt:lpstr>PowerPoint Presentation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paytonanderson012@gmail.com</dc:creator>
  <cp:lastModifiedBy>Payton's iPad</cp:lastModifiedBy>
  <cp:revision>40</cp:revision>
  <dcterms:created xsi:type="dcterms:W3CDTF">2017-03-10T04:07:55Z</dcterms:created>
  <dcterms:modified xsi:type="dcterms:W3CDTF">2017-03-10T17:56:34Z</dcterms:modified>
</cp:coreProperties>
</file>