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2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20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2/2/17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55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78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Sermons we don’t like TO Hear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9850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2882"/>
            <a:ext cx="7885113" cy="1362075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</a:rPr>
              <a:t>Time management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54567"/>
            <a:ext cx="7885113" cy="150018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E9210C"/>
                </a:solidFill>
              </a:rPr>
              <a:t> Psalm 90:12</a:t>
            </a:r>
            <a:endParaRPr lang="en-US" sz="3600" dirty="0">
              <a:solidFill>
                <a:srgbClr val="E921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39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>
                <a:solidFill>
                  <a:srgbClr val="000000"/>
                </a:solidFill>
              </a:rPr>
              <a:t>Busy people stopping to serve God</a:t>
            </a:r>
            <a:endParaRPr lang="en-US" sz="35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Clr>
                <a:srgbClr val="E9210C"/>
              </a:buClr>
            </a:pPr>
            <a:r>
              <a:rPr lang="en-US" sz="3000" dirty="0" smtClean="0">
                <a:solidFill>
                  <a:srgbClr val="000000"/>
                </a:solidFill>
              </a:rPr>
              <a:t>Moses (Exodus 3:1-2)</a:t>
            </a:r>
          </a:p>
          <a:p>
            <a:pPr>
              <a:buClr>
                <a:srgbClr val="E9210C"/>
              </a:buClr>
            </a:pPr>
            <a:r>
              <a:rPr lang="en-US" sz="3000" dirty="0" smtClean="0">
                <a:solidFill>
                  <a:srgbClr val="000000"/>
                </a:solidFill>
              </a:rPr>
              <a:t>Gideon (Judges 6:11)</a:t>
            </a:r>
          </a:p>
          <a:p>
            <a:pPr>
              <a:buClr>
                <a:srgbClr val="E9210C"/>
              </a:buClr>
            </a:pPr>
            <a:r>
              <a:rPr lang="en-US" sz="3000" dirty="0" smtClean="0">
                <a:solidFill>
                  <a:srgbClr val="000000"/>
                </a:solidFill>
              </a:rPr>
              <a:t>Amos (Amos 7:14-15)</a:t>
            </a:r>
          </a:p>
          <a:p>
            <a:pPr>
              <a:buClr>
                <a:srgbClr val="E9210C"/>
              </a:buClr>
            </a:pPr>
            <a:r>
              <a:rPr lang="en-US" sz="3000" dirty="0" smtClean="0">
                <a:solidFill>
                  <a:srgbClr val="000000"/>
                </a:solidFill>
              </a:rPr>
              <a:t>Peter and Andrew (Matthew 4:18)</a:t>
            </a:r>
          </a:p>
          <a:p>
            <a:pPr>
              <a:buClr>
                <a:srgbClr val="E9210C"/>
              </a:buClr>
            </a:pPr>
            <a:r>
              <a:rPr lang="en-US" sz="3000" dirty="0" smtClean="0">
                <a:solidFill>
                  <a:srgbClr val="000000"/>
                </a:solidFill>
              </a:rPr>
              <a:t>James and John (Matthew 4:21-22)</a:t>
            </a:r>
          </a:p>
          <a:p>
            <a:pPr>
              <a:buClr>
                <a:srgbClr val="E9210C"/>
              </a:buClr>
            </a:pPr>
            <a:r>
              <a:rPr lang="en-US" sz="3000" dirty="0" smtClean="0">
                <a:solidFill>
                  <a:srgbClr val="000000"/>
                </a:solidFill>
              </a:rPr>
              <a:t>Matthew (Matthew 9:9)</a:t>
            </a:r>
            <a:endParaRPr lang="en-US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1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Time management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Clr>
                <a:srgbClr val="E9210C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000000"/>
                </a:solidFill>
              </a:rPr>
              <a:t>Managing our time can be learned.</a:t>
            </a:r>
          </a:p>
          <a:p>
            <a:pPr lvl="1">
              <a:lnSpc>
                <a:spcPct val="90000"/>
              </a:lnSpc>
              <a:buClr>
                <a:srgbClr val="E9210C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Psalm 90:12</a:t>
            </a:r>
          </a:p>
          <a:p>
            <a:pPr lvl="1">
              <a:lnSpc>
                <a:spcPct val="90000"/>
              </a:lnSpc>
              <a:buClr>
                <a:srgbClr val="E9210C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Ephesians 6:1</a:t>
            </a:r>
          </a:p>
          <a:p>
            <a:pPr lvl="1">
              <a:lnSpc>
                <a:spcPct val="90000"/>
              </a:lnSpc>
              <a:buClr>
                <a:srgbClr val="E9210C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Mark 1:35</a:t>
            </a:r>
          </a:p>
          <a:p>
            <a:pPr lvl="1">
              <a:lnSpc>
                <a:spcPct val="90000"/>
              </a:lnSpc>
              <a:buClr>
                <a:srgbClr val="E9210C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Matthew 6:31-34</a:t>
            </a:r>
          </a:p>
          <a:p>
            <a:pPr lvl="1">
              <a:lnSpc>
                <a:spcPct val="90000"/>
              </a:lnSpc>
              <a:buClr>
                <a:srgbClr val="E9210C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James 4:13-15</a:t>
            </a:r>
          </a:p>
        </p:txBody>
      </p:sp>
    </p:spTree>
    <p:extLst>
      <p:ext uri="{BB962C8B-B14F-4D97-AF65-F5344CB8AC3E}">
        <p14:creationId xmlns:p14="http://schemas.microsoft.com/office/powerpoint/2010/main" val="2946977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Time management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7836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E9210C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000000"/>
                </a:solidFill>
              </a:rPr>
              <a:t>Managing our time can be learned.</a:t>
            </a:r>
          </a:p>
          <a:p>
            <a:pPr>
              <a:lnSpc>
                <a:spcPct val="90000"/>
              </a:lnSpc>
              <a:buClr>
                <a:srgbClr val="E9210C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000000"/>
                </a:solidFill>
              </a:rPr>
              <a:t>Managing our time properly reflects wisdom.</a:t>
            </a:r>
          </a:p>
          <a:p>
            <a:pPr lvl="1">
              <a:lnSpc>
                <a:spcPct val="90000"/>
              </a:lnSpc>
              <a:buClr>
                <a:srgbClr val="E9210C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Luke 12:13-21</a:t>
            </a:r>
          </a:p>
          <a:p>
            <a:pPr lvl="1">
              <a:lnSpc>
                <a:spcPct val="90000"/>
              </a:lnSpc>
              <a:buClr>
                <a:srgbClr val="E9210C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Psalm 90:9-12</a:t>
            </a:r>
          </a:p>
          <a:p>
            <a:pPr lvl="1">
              <a:lnSpc>
                <a:spcPct val="90000"/>
              </a:lnSpc>
              <a:buClr>
                <a:srgbClr val="E9210C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Ecclesiastes 3:12-13</a:t>
            </a:r>
          </a:p>
          <a:p>
            <a:pPr lvl="1">
              <a:lnSpc>
                <a:spcPct val="90000"/>
              </a:lnSpc>
              <a:buClr>
                <a:srgbClr val="E9210C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Ecclesiastes 12:13</a:t>
            </a:r>
          </a:p>
          <a:p>
            <a:pPr lvl="1">
              <a:lnSpc>
                <a:spcPct val="90000"/>
              </a:lnSpc>
              <a:buClr>
                <a:srgbClr val="E9210C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Luke 10:38-42</a:t>
            </a:r>
          </a:p>
          <a:p>
            <a:pPr lvl="1">
              <a:lnSpc>
                <a:spcPct val="90000"/>
              </a:lnSpc>
              <a:buClr>
                <a:srgbClr val="E9210C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Philippians 4:8</a:t>
            </a:r>
          </a:p>
        </p:txBody>
      </p:sp>
    </p:spTree>
    <p:extLst>
      <p:ext uri="{BB962C8B-B14F-4D97-AF65-F5344CB8AC3E}">
        <p14:creationId xmlns:p14="http://schemas.microsoft.com/office/powerpoint/2010/main" val="412703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Time management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E9210C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000000"/>
                </a:solidFill>
              </a:rPr>
              <a:t>Managing our time can be learned.</a:t>
            </a:r>
          </a:p>
          <a:p>
            <a:pPr>
              <a:lnSpc>
                <a:spcPct val="90000"/>
              </a:lnSpc>
              <a:buClr>
                <a:srgbClr val="E9210C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000000"/>
                </a:solidFill>
              </a:rPr>
              <a:t>Managing our time properly reflects wisdom.</a:t>
            </a:r>
          </a:p>
          <a:p>
            <a:pPr>
              <a:lnSpc>
                <a:spcPct val="90000"/>
              </a:lnSpc>
              <a:buClr>
                <a:srgbClr val="E9210C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000000"/>
                </a:solidFill>
              </a:rPr>
              <a:t>We will be held accountable for how we manage our time.</a:t>
            </a:r>
          </a:p>
          <a:p>
            <a:pPr lvl="1">
              <a:lnSpc>
                <a:spcPct val="90000"/>
              </a:lnSpc>
              <a:buClr>
                <a:srgbClr val="E9210C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Ephesians 5:15-16; Colossians 4:5</a:t>
            </a:r>
          </a:p>
          <a:p>
            <a:pPr lvl="1">
              <a:lnSpc>
                <a:spcPct val="90000"/>
              </a:lnSpc>
              <a:buClr>
                <a:srgbClr val="E9210C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Luke 12:13-21</a:t>
            </a:r>
          </a:p>
          <a:p>
            <a:pPr lvl="1">
              <a:lnSpc>
                <a:spcPct val="90000"/>
              </a:lnSpc>
              <a:buClr>
                <a:srgbClr val="E9210C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2 Peter 3:1-17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3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HELP Me manage my time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720"/>
              </a:spcBef>
              <a:buClr>
                <a:srgbClr val="E9210C"/>
              </a:buClr>
              <a:buFont typeface="Wingdings" charset="2"/>
              <a:buChar char="q"/>
            </a:pPr>
            <a:r>
              <a:rPr lang="en-US" sz="3000" dirty="0" smtClean="0">
                <a:solidFill>
                  <a:srgbClr val="000000"/>
                </a:solidFill>
              </a:rPr>
              <a:t> Spend at least 15 minutes a day reading. </a:t>
            </a:r>
          </a:p>
          <a:p>
            <a:pPr>
              <a:buClr>
                <a:srgbClr val="E9210C"/>
              </a:buClr>
              <a:buFont typeface="Wingdings" charset="2"/>
              <a:buChar char="q"/>
            </a:pPr>
            <a:r>
              <a:rPr lang="en-US" sz="3000" dirty="0" smtClean="0">
                <a:solidFill>
                  <a:srgbClr val="000000"/>
                </a:solidFill>
              </a:rPr>
              <a:t> Have family study time.</a:t>
            </a:r>
          </a:p>
          <a:p>
            <a:pPr>
              <a:buClr>
                <a:srgbClr val="E9210C"/>
              </a:buClr>
              <a:buFont typeface="Wingdings" charset="2"/>
              <a:buChar char="q"/>
            </a:pPr>
            <a:r>
              <a:rPr lang="en-US" sz="3000" dirty="0" smtClean="0">
                <a:solidFill>
                  <a:srgbClr val="000000"/>
                </a:solidFill>
              </a:rPr>
              <a:t> Set aside scheduled times for prayer.</a:t>
            </a:r>
          </a:p>
          <a:p>
            <a:pPr>
              <a:buClr>
                <a:srgbClr val="E9210C"/>
              </a:buClr>
              <a:buFont typeface="Wingdings" charset="2"/>
              <a:buChar char="q"/>
            </a:pPr>
            <a:r>
              <a:rPr lang="en-US" sz="3000" dirty="0" smtClean="0">
                <a:solidFill>
                  <a:srgbClr val="000000"/>
                </a:solidFill>
              </a:rPr>
              <a:t> Make sacrifices.</a:t>
            </a:r>
          </a:p>
          <a:p>
            <a:pPr>
              <a:buClr>
                <a:srgbClr val="E9210C"/>
              </a:buClr>
              <a:buFont typeface="Wingdings" charset="2"/>
              <a:buChar char="q"/>
            </a:pPr>
            <a:r>
              <a:rPr lang="en-US" sz="3000" dirty="0" smtClean="0">
                <a:solidFill>
                  <a:srgbClr val="000000"/>
                </a:solidFill>
              </a:rPr>
              <a:t> Give yourself one month.</a:t>
            </a:r>
          </a:p>
        </p:txBody>
      </p:sp>
    </p:spTree>
    <p:extLst>
      <p:ext uri="{BB962C8B-B14F-4D97-AF65-F5344CB8AC3E}">
        <p14:creationId xmlns:p14="http://schemas.microsoft.com/office/powerpoint/2010/main" val="236378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06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</TotalTime>
  <Words>243</Words>
  <Application>Microsoft Macintosh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Horizon</vt:lpstr>
      <vt:lpstr>PowerPoint Presentation</vt:lpstr>
      <vt:lpstr>Sermons we don’t like TO Hear</vt:lpstr>
      <vt:lpstr>Time management</vt:lpstr>
      <vt:lpstr>Busy people stopping to serve God</vt:lpstr>
      <vt:lpstr>Time management</vt:lpstr>
      <vt:lpstr>Time management</vt:lpstr>
      <vt:lpstr>Time management</vt:lpstr>
      <vt:lpstr>HELP Me manage my time</vt:lpstr>
      <vt:lpstr>PowerPoint Presentation</vt:lpstr>
      <vt:lpstr>PowerPoint Presentation</vt:lpstr>
    </vt:vector>
  </TitlesOfParts>
  <Company>Mizzou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Brownfield</dc:creator>
  <cp:lastModifiedBy>Allison Brownfield</cp:lastModifiedBy>
  <cp:revision>15</cp:revision>
  <dcterms:created xsi:type="dcterms:W3CDTF">2017-02-02T18:19:48Z</dcterms:created>
  <dcterms:modified xsi:type="dcterms:W3CDTF">2017-02-03T15:43:10Z</dcterms:modified>
</cp:coreProperties>
</file>