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sldIdLst>
    <p:sldId id="256" r:id="rId3"/>
    <p:sldId id="289" r:id="rId4"/>
    <p:sldId id="258" r:id="rId5"/>
    <p:sldId id="290" r:id="rId6"/>
    <p:sldId id="291" r:id="rId7"/>
    <p:sldId id="262" r:id="rId8"/>
    <p:sldId id="263" r:id="rId9"/>
    <p:sldId id="264" r:id="rId10"/>
    <p:sldId id="265" r:id="rId11"/>
    <p:sldId id="266" r:id="rId12"/>
    <p:sldId id="267" r:id="rId13"/>
    <p:sldId id="268" r:id="rId14"/>
    <p:sldId id="259" r:id="rId15"/>
    <p:sldId id="260"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0A6A433-1511-418D-A10F-870078EF3E1C}" type="slidenum">
              <a:rPr lang="en-US" altLang="en-US"/>
              <a:pPr>
                <a:defRPr/>
              </a:pPr>
              <a:t>‹#›</a:t>
            </a:fld>
            <a:endParaRPr lang="en-US" altLang="en-US"/>
          </a:p>
        </p:txBody>
      </p:sp>
    </p:spTree>
    <p:extLst>
      <p:ext uri="{BB962C8B-B14F-4D97-AF65-F5344CB8AC3E}">
        <p14:creationId xmlns:p14="http://schemas.microsoft.com/office/powerpoint/2010/main" val="93174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62C369-5034-4613-9079-7C050C113E72}" type="slidenum">
              <a:rPr lang="en-US" altLang="en-US"/>
              <a:pPr>
                <a:defRPr/>
              </a:pPr>
              <a:t>‹#›</a:t>
            </a:fld>
            <a:endParaRPr lang="en-US" altLang="en-US"/>
          </a:p>
        </p:txBody>
      </p:sp>
    </p:spTree>
    <p:extLst>
      <p:ext uri="{BB962C8B-B14F-4D97-AF65-F5344CB8AC3E}">
        <p14:creationId xmlns:p14="http://schemas.microsoft.com/office/powerpoint/2010/main" val="165033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99971BA-AAC2-4B2F-BEC6-604346B29221}" type="slidenum">
              <a:rPr lang="en-US" altLang="en-US"/>
              <a:pPr>
                <a:defRPr/>
              </a:pPr>
              <a:t>‹#›</a:t>
            </a:fld>
            <a:endParaRPr lang="en-US" altLang="en-US"/>
          </a:p>
        </p:txBody>
      </p:sp>
    </p:spTree>
    <p:extLst>
      <p:ext uri="{BB962C8B-B14F-4D97-AF65-F5344CB8AC3E}">
        <p14:creationId xmlns:p14="http://schemas.microsoft.com/office/powerpoint/2010/main" val="421974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3322"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1332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092DFDE8-6BD8-4353-83DF-B9C33C8353A4}" type="slidenum">
              <a:rPr lang="en-US"/>
              <a:pPr>
                <a:defRPr/>
              </a:pPr>
              <a:t>‹#›</a:t>
            </a:fld>
            <a:endParaRPr lang="en-US"/>
          </a:p>
        </p:txBody>
      </p:sp>
    </p:spTree>
    <p:extLst>
      <p:ext uri="{BB962C8B-B14F-4D97-AF65-F5344CB8AC3E}">
        <p14:creationId xmlns:p14="http://schemas.microsoft.com/office/powerpoint/2010/main" val="1176225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0E1F9DE9-A791-4C77-902E-338AA5C8CE4A}" type="slidenum">
              <a:rPr lang="en-US"/>
              <a:pPr>
                <a:defRPr/>
              </a:pPr>
              <a:t>‹#›</a:t>
            </a:fld>
            <a:endParaRPr lang="en-US"/>
          </a:p>
        </p:txBody>
      </p:sp>
    </p:spTree>
    <p:extLst>
      <p:ext uri="{BB962C8B-B14F-4D97-AF65-F5344CB8AC3E}">
        <p14:creationId xmlns:p14="http://schemas.microsoft.com/office/powerpoint/2010/main" val="4206652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49D08D4-A1E5-453E-A92E-006CAB4357C4}" type="slidenum">
              <a:rPr lang="en-US"/>
              <a:pPr>
                <a:defRPr/>
              </a:pPr>
              <a:t>‹#›</a:t>
            </a:fld>
            <a:endParaRPr lang="en-US"/>
          </a:p>
        </p:txBody>
      </p:sp>
    </p:spTree>
    <p:extLst>
      <p:ext uri="{BB962C8B-B14F-4D97-AF65-F5344CB8AC3E}">
        <p14:creationId xmlns:p14="http://schemas.microsoft.com/office/powerpoint/2010/main" val="551032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E932C3EA-8406-44E9-A2A0-B34903DDB186}" type="slidenum">
              <a:rPr lang="en-US"/>
              <a:pPr>
                <a:defRPr/>
              </a:pPr>
              <a:t>‹#›</a:t>
            </a:fld>
            <a:endParaRPr lang="en-US"/>
          </a:p>
        </p:txBody>
      </p:sp>
    </p:spTree>
    <p:extLst>
      <p:ext uri="{BB962C8B-B14F-4D97-AF65-F5344CB8AC3E}">
        <p14:creationId xmlns:p14="http://schemas.microsoft.com/office/powerpoint/2010/main" val="2091522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D31ED620-EB0E-4449-92C8-208C6CFC13F0}" type="slidenum">
              <a:rPr lang="en-US"/>
              <a:pPr>
                <a:defRPr/>
              </a:pPr>
              <a:t>‹#›</a:t>
            </a:fld>
            <a:endParaRPr lang="en-US"/>
          </a:p>
        </p:txBody>
      </p:sp>
    </p:spTree>
    <p:extLst>
      <p:ext uri="{BB962C8B-B14F-4D97-AF65-F5344CB8AC3E}">
        <p14:creationId xmlns:p14="http://schemas.microsoft.com/office/powerpoint/2010/main" val="217713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C0A44C96-FE85-489F-A460-81C95AF55963}" type="slidenum">
              <a:rPr lang="en-US"/>
              <a:pPr>
                <a:defRPr/>
              </a:pPr>
              <a:t>‹#›</a:t>
            </a:fld>
            <a:endParaRPr lang="en-US"/>
          </a:p>
        </p:txBody>
      </p:sp>
    </p:spTree>
    <p:extLst>
      <p:ext uri="{BB962C8B-B14F-4D97-AF65-F5344CB8AC3E}">
        <p14:creationId xmlns:p14="http://schemas.microsoft.com/office/powerpoint/2010/main" val="1255893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E7076743-2DED-4B7A-8773-F2713AA432D2}" type="slidenum">
              <a:rPr lang="en-US"/>
              <a:pPr>
                <a:defRPr/>
              </a:pPr>
              <a:t>‹#›</a:t>
            </a:fld>
            <a:endParaRPr lang="en-US"/>
          </a:p>
        </p:txBody>
      </p:sp>
    </p:spTree>
    <p:extLst>
      <p:ext uri="{BB962C8B-B14F-4D97-AF65-F5344CB8AC3E}">
        <p14:creationId xmlns:p14="http://schemas.microsoft.com/office/powerpoint/2010/main" val="422017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0F3EB046-A5FF-424C-97A2-111868493A60}" type="slidenum">
              <a:rPr lang="en-US"/>
              <a:pPr>
                <a:defRPr/>
              </a:pPr>
              <a:t>‹#›</a:t>
            </a:fld>
            <a:endParaRPr lang="en-US"/>
          </a:p>
        </p:txBody>
      </p:sp>
    </p:spTree>
    <p:extLst>
      <p:ext uri="{BB962C8B-B14F-4D97-AF65-F5344CB8AC3E}">
        <p14:creationId xmlns:p14="http://schemas.microsoft.com/office/powerpoint/2010/main" val="175036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F0012A-5D47-4C69-B24D-C7EFBE14BDA3}" type="slidenum">
              <a:rPr lang="en-US" altLang="en-US"/>
              <a:pPr>
                <a:defRPr/>
              </a:pPr>
              <a:t>‹#›</a:t>
            </a:fld>
            <a:endParaRPr lang="en-US" altLang="en-US"/>
          </a:p>
        </p:txBody>
      </p:sp>
    </p:spTree>
    <p:extLst>
      <p:ext uri="{BB962C8B-B14F-4D97-AF65-F5344CB8AC3E}">
        <p14:creationId xmlns:p14="http://schemas.microsoft.com/office/powerpoint/2010/main" val="2334096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E061C4C4-20C6-411E-AAFD-C7FF038DFF8F}" type="slidenum">
              <a:rPr lang="en-US"/>
              <a:pPr>
                <a:defRPr/>
              </a:pPr>
              <a:t>‹#›</a:t>
            </a:fld>
            <a:endParaRPr lang="en-US"/>
          </a:p>
        </p:txBody>
      </p:sp>
    </p:spTree>
    <p:extLst>
      <p:ext uri="{BB962C8B-B14F-4D97-AF65-F5344CB8AC3E}">
        <p14:creationId xmlns:p14="http://schemas.microsoft.com/office/powerpoint/2010/main" val="4276831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0DE1734-0CDE-4A23-930D-983C34EBD578}" type="slidenum">
              <a:rPr lang="en-US"/>
              <a:pPr>
                <a:defRPr/>
              </a:pPr>
              <a:t>‹#›</a:t>
            </a:fld>
            <a:endParaRPr lang="en-US"/>
          </a:p>
        </p:txBody>
      </p:sp>
    </p:spTree>
    <p:extLst>
      <p:ext uri="{BB962C8B-B14F-4D97-AF65-F5344CB8AC3E}">
        <p14:creationId xmlns:p14="http://schemas.microsoft.com/office/powerpoint/2010/main" val="1830567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3CA86651-92CF-4DDA-8D7A-B40FE1B9AF83}" type="slidenum">
              <a:rPr lang="en-US"/>
              <a:pPr>
                <a:defRPr/>
              </a:pPr>
              <a:t>‹#›</a:t>
            </a:fld>
            <a:endParaRPr lang="en-US"/>
          </a:p>
        </p:txBody>
      </p:sp>
    </p:spTree>
    <p:extLst>
      <p:ext uri="{BB962C8B-B14F-4D97-AF65-F5344CB8AC3E}">
        <p14:creationId xmlns:p14="http://schemas.microsoft.com/office/powerpoint/2010/main" val="27730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C74398-B018-4875-8B49-D91F2576ADCF}" type="slidenum">
              <a:rPr lang="en-US" altLang="en-US"/>
              <a:pPr>
                <a:defRPr/>
              </a:pPr>
              <a:t>‹#›</a:t>
            </a:fld>
            <a:endParaRPr lang="en-US" altLang="en-US"/>
          </a:p>
        </p:txBody>
      </p:sp>
    </p:spTree>
    <p:extLst>
      <p:ext uri="{BB962C8B-B14F-4D97-AF65-F5344CB8AC3E}">
        <p14:creationId xmlns:p14="http://schemas.microsoft.com/office/powerpoint/2010/main" val="421925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032729E-B2F6-4113-BA61-9AD7471E86C4}" type="slidenum">
              <a:rPr lang="en-US" altLang="en-US"/>
              <a:pPr>
                <a:defRPr/>
              </a:pPr>
              <a:t>‹#›</a:t>
            </a:fld>
            <a:endParaRPr lang="en-US" altLang="en-US"/>
          </a:p>
        </p:txBody>
      </p:sp>
    </p:spTree>
    <p:extLst>
      <p:ext uri="{BB962C8B-B14F-4D97-AF65-F5344CB8AC3E}">
        <p14:creationId xmlns:p14="http://schemas.microsoft.com/office/powerpoint/2010/main" val="411257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5AD0782-14CD-48FD-AD8A-6D78B7029559}" type="slidenum">
              <a:rPr lang="en-US" altLang="en-US"/>
              <a:pPr>
                <a:defRPr/>
              </a:pPr>
              <a:t>‹#›</a:t>
            </a:fld>
            <a:endParaRPr lang="en-US" altLang="en-US"/>
          </a:p>
        </p:txBody>
      </p:sp>
    </p:spTree>
    <p:extLst>
      <p:ext uri="{BB962C8B-B14F-4D97-AF65-F5344CB8AC3E}">
        <p14:creationId xmlns:p14="http://schemas.microsoft.com/office/powerpoint/2010/main" val="230346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C7614E2-7290-4DB5-A57C-500816B92473}" type="slidenum">
              <a:rPr lang="en-US" altLang="en-US"/>
              <a:pPr>
                <a:defRPr/>
              </a:pPr>
              <a:t>‹#›</a:t>
            </a:fld>
            <a:endParaRPr lang="en-US" altLang="en-US"/>
          </a:p>
        </p:txBody>
      </p:sp>
    </p:spTree>
    <p:extLst>
      <p:ext uri="{BB962C8B-B14F-4D97-AF65-F5344CB8AC3E}">
        <p14:creationId xmlns:p14="http://schemas.microsoft.com/office/powerpoint/2010/main" val="81310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B24635A-B2E1-46E4-BAA2-017F02AA8C16}" type="slidenum">
              <a:rPr lang="en-US" altLang="en-US"/>
              <a:pPr>
                <a:defRPr/>
              </a:pPr>
              <a:t>‹#›</a:t>
            </a:fld>
            <a:endParaRPr lang="en-US" altLang="en-US"/>
          </a:p>
        </p:txBody>
      </p:sp>
    </p:spTree>
    <p:extLst>
      <p:ext uri="{BB962C8B-B14F-4D97-AF65-F5344CB8AC3E}">
        <p14:creationId xmlns:p14="http://schemas.microsoft.com/office/powerpoint/2010/main" val="343062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7585AF-27B3-4188-8C3F-01BA65679695}" type="slidenum">
              <a:rPr lang="en-US" altLang="en-US"/>
              <a:pPr>
                <a:defRPr/>
              </a:pPr>
              <a:t>‹#›</a:t>
            </a:fld>
            <a:endParaRPr lang="en-US" altLang="en-US"/>
          </a:p>
        </p:txBody>
      </p:sp>
    </p:spTree>
    <p:extLst>
      <p:ext uri="{BB962C8B-B14F-4D97-AF65-F5344CB8AC3E}">
        <p14:creationId xmlns:p14="http://schemas.microsoft.com/office/powerpoint/2010/main" val="55604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84316E-4E0A-49A7-BE3F-20B5F502ED8D}" type="slidenum">
              <a:rPr lang="en-US" altLang="en-US"/>
              <a:pPr>
                <a:defRPr/>
              </a:pPr>
              <a:t>‹#›</a:t>
            </a:fld>
            <a:endParaRPr lang="en-US" altLang="en-US"/>
          </a:p>
        </p:txBody>
      </p:sp>
    </p:spTree>
    <p:extLst>
      <p:ext uri="{BB962C8B-B14F-4D97-AF65-F5344CB8AC3E}">
        <p14:creationId xmlns:p14="http://schemas.microsoft.com/office/powerpoint/2010/main" val="58110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A43BFD0-B982-440F-8161-F288C8B30C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eaLnBrk="0" fontAlgn="base" hangingPunct="0">
        <a:spcBef>
          <a:spcPct val="0"/>
        </a:spcBef>
        <a:spcAft>
          <a:spcPct val="0"/>
        </a:spcAft>
        <a:defRPr sz="4400">
          <a:solidFill>
            <a:schemeClr val="tx2"/>
          </a:solidFill>
          <a:latin typeface="Times"/>
        </a:defRPr>
      </a:lvl6pPr>
      <a:lvl7pPr marL="914400" algn="ctr" rtl="0" eaLnBrk="0" fontAlgn="base" hangingPunct="0">
        <a:spcBef>
          <a:spcPct val="0"/>
        </a:spcBef>
        <a:spcAft>
          <a:spcPct val="0"/>
        </a:spcAft>
        <a:defRPr sz="4400">
          <a:solidFill>
            <a:schemeClr val="tx2"/>
          </a:solidFill>
          <a:latin typeface="Times"/>
        </a:defRPr>
      </a:lvl7pPr>
      <a:lvl8pPr marL="1371600" algn="ctr" rtl="0" eaLnBrk="0" fontAlgn="base" hangingPunct="0">
        <a:spcBef>
          <a:spcPct val="0"/>
        </a:spcBef>
        <a:spcAft>
          <a:spcPct val="0"/>
        </a:spcAft>
        <a:defRPr sz="4400">
          <a:solidFill>
            <a:schemeClr val="tx2"/>
          </a:solidFill>
          <a:latin typeface="Times"/>
        </a:defRPr>
      </a:lvl8pPr>
      <a:lvl9pPr marL="1828800" algn="ctr" rtl="0" eaLnBrk="0" fontAlgn="base" hangingPunct="0">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2291"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292"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293"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294"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60"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1"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2"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2298"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299"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00"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mn-lt"/>
              </a:defRPr>
            </a:lvl1pPr>
          </a:lstStyle>
          <a:p>
            <a:pPr>
              <a:defRPr/>
            </a:pPr>
            <a:endParaRPr lang="en-US"/>
          </a:p>
        </p:txBody>
      </p:sp>
      <p:sp>
        <p:nvSpPr>
          <p:cNvPr id="12301"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mn-lt"/>
              </a:defRPr>
            </a:lvl1pPr>
          </a:lstStyle>
          <a:p>
            <a:pPr>
              <a:defRPr/>
            </a:pPr>
            <a:endParaRPr lang="en-US"/>
          </a:p>
        </p:txBody>
      </p:sp>
      <p:sp>
        <p:nvSpPr>
          <p:cNvPr id="12302"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latin typeface="+mn-lt"/>
              </a:defRPr>
            </a:lvl1pPr>
          </a:lstStyle>
          <a:p>
            <a:pPr>
              <a:defRPr/>
            </a:pPr>
            <a:fld id="{49070CCF-1287-4D09-B1BD-CE9FD242465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7"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200"/>
            <a:ext cx="7772400" cy="2057400"/>
          </a:xfrm>
          <a:effectLst>
            <a:outerShdw dist="35921" dir="2700000" algn="ctr" rotWithShape="0">
              <a:schemeClr val="tx1"/>
            </a:outerShdw>
          </a:effectLst>
        </p:spPr>
        <p:txBody>
          <a:bodyPr/>
          <a:lstStyle/>
          <a:p>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ongolian Baiti" pitchFamily="66" charset="0"/>
                <a:ea typeface="Mongolian Baiti" pitchFamily="66" charset="0"/>
                <a:cs typeface="Mongolian Baiti" pitchFamily="66" charset="0"/>
              </a:rPr>
              <a:t>Hand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2000" fill="hold"/>
                                        <p:tgtEl>
                                          <p:spTgt spid="3074"/>
                                        </p:tgtEl>
                                        <p:attrNameLst>
                                          <p:attrName>ppt_x</p:attrName>
                                        </p:attrNameLst>
                                      </p:cBhvr>
                                      <p:tavLst>
                                        <p:tav tm="0">
                                          <p:val>
                                            <p:strVal val="#ppt_x"/>
                                          </p:val>
                                        </p:tav>
                                        <p:tav tm="100000">
                                          <p:val>
                                            <p:strVal val="#ppt_x"/>
                                          </p:val>
                                        </p:tav>
                                      </p:tavLst>
                                    </p:anim>
                                    <p:anim calcmode="lin" valueType="num">
                                      <p:cBhvr additive="base">
                                        <p:cTn id="8" dur="20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3"/>
          <p:cNvSpPr txBox="1">
            <a:spLocks noChangeArrowheads="1"/>
          </p:cNvSpPr>
          <p:nvPr/>
        </p:nvSpPr>
        <p:spPr bwMode="auto">
          <a:xfrm>
            <a:off x="266700" y="620712"/>
            <a:ext cx="8610600" cy="5616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000" b="1">
                <a:solidFill>
                  <a:schemeClr val="bg1"/>
                </a:solidFill>
                <a:latin typeface="Tahoma" pitchFamily="34" charset="0"/>
              </a:rPr>
              <a:t>No temptation has overtaken you except such as is common to man; but God is faithful, who will not allow you to be tempted beyond what you are able, but with the temptation will also make the way of escape, that you may be able to bear it.        (1 Corinthians 10:13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9939"/>
                                        </p:tgtEl>
                                        <p:attrNameLst>
                                          <p:attrName>style.visibility</p:attrName>
                                        </p:attrNameLst>
                                      </p:cBhvr>
                                      <p:to>
                                        <p:strVal val="visible"/>
                                      </p:to>
                                    </p:set>
                                    <p:animEffect transition="in" filter="box(out)">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382000" cy="1139825"/>
          </a:xfrm>
          <a:ln w="76200">
            <a:solidFill>
              <a:schemeClr val="tx1"/>
            </a:solidFill>
          </a:ln>
        </p:spPr>
        <p:txBody>
          <a:bodyPr/>
          <a:lstStyle/>
          <a:p>
            <a:pPr>
              <a:defRPr/>
            </a:pPr>
            <a:r>
              <a:rPr lang="en-US" sz="8000" b="1" dirty="0">
                <a:latin typeface="Tahoma" pitchFamily="34" charset="0"/>
              </a:rPr>
              <a:t>God’s Promise</a:t>
            </a:r>
          </a:p>
        </p:txBody>
      </p:sp>
      <p:sp>
        <p:nvSpPr>
          <p:cNvPr id="40963" name="Rectangle 3"/>
          <p:cNvSpPr>
            <a:spLocks noGrp="1" noChangeArrowheads="1"/>
          </p:cNvSpPr>
          <p:nvPr>
            <p:ph type="body" idx="1"/>
          </p:nvPr>
        </p:nvSpPr>
        <p:spPr>
          <a:xfrm>
            <a:off x="685800" y="1600200"/>
            <a:ext cx="8229600" cy="4800600"/>
          </a:xfrm>
          <a:effectLst/>
        </p:spPr>
        <p:txBody>
          <a:bodyPr/>
          <a:lstStyle/>
          <a:p>
            <a:pPr marL="609600" indent="-609600">
              <a:buFont typeface="Wingdings" pitchFamily="2" charset="2"/>
              <a:buAutoNum type="arabicPeriod"/>
              <a:defRPr/>
            </a:pPr>
            <a:r>
              <a:rPr lang="en-US" sz="4400" b="1" dirty="0">
                <a:latin typeface="Tahoma" pitchFamily="34" charset="0"/>
              </a:rPr>
              <a:t>Common Temptation</a:t>
            </a:r>
          </a:p>
          <a:p>
            <a:pPr marL="609600" indent="-609600">
              <a:buFont typeface="Wingdings" pitchFamily="2" charset="2"/>
              <a:buAutoNum type="arabicPeriod"/>
              <a:defRPr/>
            </a:pPr>
            <a:r>
              <a:rPr lang="en-US" sz="4400" b="1" dirty="0">
                <a:latin typeface="Tahoma" pitchFamily="34" charset="0"/>
              </a:rPr>
              <a:t>No Temptation beyond what you are able to bear</a:t>
            </a:r>
          </a:p>
          <a:p>
            <a:pPr marL="609600" indent="-609600">
              <a:buFont typeface="Wingdings" pitchFamily="2" charset="2"/>
              <a:buAutoNum type="arabicPeriod"/>
              <a:defRPr/>
            </a:pPr>
            <a:r>
              <a:rPr lang="en-US" sz="4400" b="1" dirty="0">
                <a:latin typeface="Tahoma" pitchFamily="34" charset="0"/>
              </a:rPr>
              <a:t>Will make the way of escape</a:t>
            </a:r>
          </a:p>
          <a:p>
            <a:pPr marL="609600" indent="-609600" algn="ctr">
              <a:buFont typeface="Wingdings" pitchFamily="2" charset="2"/>
              <a:buNone/>
              <a:defRPr/>
            </a:pPr>
            <a:r>
              <a:rPr lang="en-US" sz="4400" b="1" dirty="0">
                <a:solidFill>
                  <a:srgbClr val="00FF00"/>
                </a:solidFill>
                <a:effectLst>
                  <a:outerShdw blurRad="50800" dist="101600" dir="8100000" algn="tr" rotWithShape="0">
                    <a:srgbClr val="002060">
                      <a:alpha val="75000"/>
                    </a:srgbClr>
                  </a:outerShdw>
                </a:effectLst>
                <a:latin typeface="Tahoma" pitchFamily="34" charset="0"/>
              </a:rPr>
              <a:t>You Will Be Able To Bear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1000" fill="hold"/>
                                        <p:tgtEl>
                                          <p:spTgt spid="409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09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09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 calcmode="lin" valueType="num">
                                      <p:cBhvr>
                                        <p:cTn id="14" dur="1000" fill="hold"/>
                                        <p:tgtEl>
                                          <p:spTgt spid="4096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09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09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 calcmode="lin" valueType="num">
                                      <p:cBhvr>
                                        <p:cTn id="21" dur="1000" fill="hold"/>
                                        <p:tgtEl>
                                          <p:spTgt spid="4096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09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09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0963">
                                            <p:txEl>
                                              <p:pRg st="3" end="3"/>
                                            </p:txEl>
                                          </p:spTgt>
                                        </p:tgtEl>
                                        <p:attrNameLst>
                                          <p:attrName>style.visibility</p:attrName>
                                        </p:attrNameLst>
                                      </p:cBhvr>
                                      <p:to>
                                        <p:strVal val="visible"/>
                                      </p:to>
                                    </p:set>
                                    <p:anim calcmode="lin" valueType="num">
                                      <p:cBhvr>
                                        <p:cTn id="28" dur="1000" fill="hold"/>
                                        <p:tgtEl>
                                          <p:spTgt spid="4096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09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3"/>
          <p:cNvSpPr txBox="1">
            <a:spLocks noChangeArrowheads="1"/>
          </p:cNvSpPr>
          <p:nvPr/>
        </p:nvSpPr>
        <p:spPr bwMode="auto">
          <a:xfrm>
            <a:off x="266700" y="342900"/>
            <a:ext cx="8610600" cy="61722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3600" b="1" dirty="0">
                <a:solidFill>
                  <a:schemeClr val="bg1"/>
                </a:solidFill>
                <a:latin typeface="Tahoma" pitchFamily="34" charset="0"/>
              </a:rPr>
              <a:t>Now Israel loved Joseph more than all his children, because he was the son of his old age. Also he made him a tunic of many colors. But when his brothers saw that their father loved him more than all his brothers, they hated him and could not speak peaceably to him. Now Joseph had a dream, and he told it to his brothers; and they hated him even more. (Genesis 37:3-5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5603"/>
                                        </p:tgtEl>
                                        <p:attrNameLst>
                                          <p:attrName>style.visibility</p:attrName>
                                        </p:attrNameLst>
                                      </p:cBhvr>
                                      <p:to>
                                        <p:strVal val="visible"/>
                                      </p:to>
                                    </p:set>
                                    <p:animEffect transition="in" filter="box(out)">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w="38100">
            <a:solidFill>
              <a:schemeClr val="tx1"/>
            </a:solidFill>
          </a:ln>
        </p:spPr>
        <p:txBody>
          <a:bodyPr/>
          <a:lstStyle/>
          <a:p>
            <a:pPr eaLnBrk="1" hangingPunct="1">
              <a:defRPr/>
            </a:pPr>
            <a:r>
              <a:rPr lang="en-US" sz="5400" b="1" dirty="0" smtClean="0">
                <a:latin typeface="Tahoma" pitchFamily="34" charset="0"/>
              </a:rPr>
              <a:t>Joseph’s Temptations</a:t>
            </a:r>
          </a:p>
        </p:txBody>
      </p:sp>
      <p:sp>
        <p:nvSpPr>
          <p:cNvPr id="19459" name="Rectangle 3"/>
          <p:cNvSpPr>
            <a:spLocks noGrp="1" noChangeArrowheads="1"/>
          </p:cNvSpPr>
          <p:nvPr>
            <p:ph type="body" idx="1"/>
          </p:nvPr>
        </p:nvSpPr>
        <p:spPr/>
        <p:txBody>
          <a:bodyPr/>
          <a:lstStyle/>
          <a:p>
            <a:pPr eaLnBrk="1" hangingPunct="1">
              <a:buFont typeface="Wingdings" pitchFamily="2" charset="2"/>
              <a:buChar char="q"/>
              <a:defRPr/>
            </a:pPr>
            <a:r>
              <a:rPr lang="en-US" sz="4000" dirty="0" smtClean="0">
                <a:latin typeface="Tahoma" pitchFamily="34" charset="0"/>
              </a:rPr>
              <a:t> </a:t>
            </a:r>
            <a:r>
              <a:rPr lang="en-US" sz="4000" b="1" dirty="0" smtClean="0">
                <a:latin typeface="Tahoma" pitchFamily="34" charset="0"/>
              </a:rPr>
              <a:t>At home:</a:t>
            </a:r>
          </a:p>
          <a:p>
            <a:pPr eaLnBrk="1" hangingPunct="1">
              <a:buFont typeface="Wingdings" pitchFamily="2" charset="2"/>
              <a:buNone/>
              <a:defRPr/>
            </a:pPr>
            <a:r>
              <a:rPr lang="en-US" sz="4000" dirty="0" smtClean="0">
                <a:solidFill>
                  <a:srgbClr val="00FF00"/>
                </a:solidFill>
                <a:latin typeface="Tahoma" pitchFamily="34" charset="0"/>
              </a:rPr>
              <a:t>                 </a:t>
            </a:r>
            <a:r>
              <a:rPr lang="en-US" sz="4000" b="1" dirty="0" smtClean="0">
                <a:solidFill>
                  <a:srgbClr val="00FF00"/>
                </a:solidFill>
                <a:effectLst>
                  <a:outerShdw blurRad="38100" dist="38100" dir="2700000" algn="tl">
                    <a:srgbClr val="FFFFFF"/>
                  </a:outerShdw>
                </a:effectLst>
                <a:latin typeface="Tahoma" pitchFamily="34" charset="0"/>
              </a:rPr>
              <a:t>Coat of many colors</a:t>
            </a:r>
          </a:p>
          <a:p>
            <a:pPr eaLnBrk="1" hangingPunct="1">
              <a:buFont typeface="Wingdings" pitchFamily="2" charset="2"/>
              <a:buNone/>
              <a:defRPr/>
            </a:pPr>
            <a:r>
              <a:rPr lang="en-US" sz="4000" b="1" dirty="0" smtClean="0">
                <a:solidFill>
                  <a:srgbClr val="00FF00"/>
                </a:solidFill>
                <a:effectLst>
                  <a:outerShdw blurRad="38100" dist="38100" dir="2700000" algn="tl">
                    <a:srgbClr val="FFFFFF"/>
                  </a:outerShdw>
                </a:effectLst>
                <a:latin typeface="Tahoma" pitchFamily="34" charset="0"/>
              </a:rPr>
              <a:t>                   Dreams</a:t>
            </a:r>
          </a:p>
          <a:p>
            <a:pPr eaLnBrk="1" hangingPunct="1">
              <a:buFont typeface="Wingdings" pitchFamily="2" charset="2"/>
              <a:buChar char="q"/>
              <a:defRPr/>
            </a:pPr>
            <a:r>
              <a:rPr lang="en-US" sz="4000" dirty="0" smtClean="0">
                <a:latin typeface="Tahoma" pitchFamily="34" charset="0"/>
              </a:rPr>
              <a:t> </a:t>
            </a:r>
            <a:r>
              <a:rPr lang="en-US" sz="4000" b="1" dirty="0" smtClean="0">
                <a:latin typeface="Tahoma" pitchFamily="34" charset="0"/>
              </a:rPr>
              <a:t>Result:</a:t>
            </a:r>
          </a:p>
          <a:p>
            <a:pPr eaLnBrk="1" hangingPunct="1">
              <a:buFont typeface="Wingdings" pitchFamily="2" charset="2"/>
              <a:buNone/>
              <a:defRPr/>
            </a:pPr>
            <a:r>
              <a:rPr lang="en-US" sz="4000" b="1" dirty="0" smtClean="0">
                <a:solidFill>
                  <a:srgbClr val="00FF00"/>
                </a:solidFill>
                <a:latin typeface="Tahoma" pitchFamily="34" charset="0"/>
              </a:rPr>
              <a:t>                </a:t>
            </a:r>
            <a:r>
              <a:rPr lang="en-US" sz="4000" b="1" dirty="0" smtClean="0">
                <a:solidFill>
                  <a:srgbClr val="00FF00"/>
                </a:solidFill>
                <a:effectLst>
                  <a:outerShdw blurRad="38100" dist="38100" dir="2700000" algn="tl">
                    <a:srgbClr val="FFFFFF"/>
                  </a:outerShdw>
                </a:effectLst>
                <a:latin typeface="Tahoma" pitchFamily="34" charset="0"/>
              </a:rPr>
              <a:t>Jealousy of Brothers</a:t>
            </a:r>
          </a:p>
          <a:p>
            <a:pPr eaLnBrk="1" hangingPunct="1">
              <a:buFont typeface="Wingdings" pitchFamily="2" charset="2"/>
              <a:buNone/>
              <a:defRPr/>
            </a:pPr>
            <a:r>
              <a:rPr lang="en-US" sz="4000" b="1" dirty="0" smtClean="0">
                <a:solidFill>
                  <a:srgbClr val="00FF00"/>
                </a:solidFill>
                <a:effectLst>
                  <a:outerShdw blurRad="38100" dist="38100" dir="2700000" algn="tl">
                    <a:srgbClr val="FFFFFF"/>
                  </a:outerShdw>
                </a:effectLst>
                <a:latin typeface="Tahoma" pitchFamily="34" charset="0"/>
              </a:rPr>
              <a:t>                Hated Joseph</a:t>
            </a:r>
            <a:endParaRPr lang="en-US" sz="4000" b="1" dirty="0" smtClean="0">
              <a:solidFill>
                <a:srgbClr val="00FF00"/>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94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94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 calcmode="lin" valueType="num">
                                      <p:cBhvr>
                                        <p:cTn id="14" dur="1000" fill="hold"/>
                                        <p:tgtEl>
                                          <p:spTgt spid="1945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945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94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 calcmode="lin" valueType="num">
                                      <p:cBhvr>
                                        <p:cTn id="21" dur="1000" fill="hold"/>
                                        <p:tgtEl>
                                          <p:spTgt spid="1945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945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94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 calcmode="lin" valueType="num">
                                      <p:cBhvr>
                                        <p:cTn id="28" dur="1000" fill="hold"/>
                                        <p:tgtEl>
                                          <p:spTgt spid="1945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945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94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 calcmode="lin" valueType="num">
                                      <p:cBhvr>
                                        <p:cTn id="35" dur="1000" fill="hold"/>
                                        <p:tgtEl>
                                          <p:spTgt spid="1945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945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94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9459">
                                            <p:txEl>
                                              <p:pRg st="5" end="5"/>
                                            </p:txEl>
                                          </p:spTgt>
                                        </p:tgtEl>
                                        <p:attrNameLst>
                                          <p:attrName>style.visibility</p:attrName>
                                        </p:attrNameLst>
                                      </p:cBhvr>
                                      <p:to>
                                        <p:strVal val="visible"/>
                                      </p:to>
                                    </p:set>
                                    <p:anim calcmode="lin" valueType="num">
                                      <p:cBhvr>
                                        <p:cTn id="42" dur="1000" fill="hold"/>
                                        <p:tgtEl>
                                          <p:spTgt spid="1945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945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w="38100">
            <a:solidFill>
              <a:schemeClr val="tx1"/>
            </a:solidFill>
          </a:ln>
        </p:spPr>
        <p:txBody>
          <a:bodyPr/>
          <a:lstStyle/>
          <a:p>
            <a:pPr eaLnBrk="1" hangingPunct="1">
              <a:defRPr/>
            </a:pPr>
            <a:r>
              <a:rPr lang="en-US" sz="6600" b="1" dirty="0" smtClean="0">
                <a:latin typeface="Tahoma" pitchFamily="34" charset="0"/>
              </a:rPr>
              <a:t>Joseph</a:t>
            </a:r>
          </a:p>
        </p:txBody>
      </p:sp>
      <p:sp>
        <p:nvSpPr>
          <p:cNvPr id="20483" name="Rectangle 3"/>
          <p:cNvSpPr>
            <a:spLocks noGrp="1" noChangeArrowheads="1"/>
          </p:cNvSpPr>
          <p:nvPr>
            <p:ph type="body" idx="1"/>
          </p:nvPr>
        </p:nvSpPr>
        <p:spPr>
          <a:xfrm>
            <a:off x="457200" y="1600200"/>
            <a:ext cx="8534400" cy="5105400"/>
          </a:xfrm>
        </p:spPr>
        <p:txBody>
          <a:bodyPr/>
          <a:lstStyle/>
          <a:p>
            <a:pPr marL="609600" indent="-609600" eaLnBrk="1" hangingPunct="1">
              <a:buFont typeface="Wingdings" pitchFamily="2" charset="2"/>
              <a:buNone/>
              <a:defRPr/>
            </a:pPr>
            <a:r>
              <a:rPr lang="en-US" sz="3600" b="1" dirty="0" smtClean="0">
                <a:latin typeface="Tahoma" pitchFamily="34" charset="0"/>
              </a:rPr>
              <a:t>How did Joseph deal with this test?</a:t>
            </a:r>
          </a:p>
          <a:p>
            <a:pPr marL="609600" indent="-609600" eaLnBrk="1" hangingPunct="1">
              <a:buFont typeface="Wingdings" pitchFamily="2" charset="2"/>
              <a:buAutoNum type="arabicPeriod"/>
              <a:defRPr/>
            </a:pPr>
            <a:r>
              <a:rPr lang="en-US" sz="3600" b="1" dirty="0" smtClean="0">
                <a:latin typeface="Tahoma" pitchFamily="34" charset="0"/>
              </a:rPr>
              <a:t>Trusted in God for help.</a:t>
            </a:r>
          </a:p>
          <a:p>
            <a:pPr marL="609600" indent="-609600" eaLnBrk="1" hangingPunct="1">
              <a:buFont typeface="Wingdings" pitchFamily="2" charset="2"/>
              <a:buAutoNum type="arabicPeriod"/>
              <a:defRPr/>
            </a:pPr>
            <a:r>
              <a:rPr lang="en-US" sz="3600" b="1" dirty="0" smtClean="0">
                <a:latin typeface="Tahoma" pitchFamily="34" charset="0"/>
              </a:rPr>
              <a:t>Believed that God had a place for him and the first training ground for this place is the home.</a:t>
            </a:r>
          </a:p>
          <a:p>
            <a:pPr marL="609600" indent="-609600" eaLnBrk="1" hangingPunct="1">
              <a:buFont typeface="Wingdings" pitchFamily="2" charset="2"/>
              <a:buAutoNum type="arabicPeriod"/>
              <a:defRPr/>
            </a:pPr>
            <a:r>
              <a:rPr lang="en-US" sz="3600" b="1" dirty="0" smtClean="0">
                <a:latin typeface="Tahoma" pitchFamily="34" charset="0"/>
              </a:rPr>
              <a:t>The attitude and actions of youth produce the man in later life.</a:t>
            </a:r>
          </a:p>
          <a:p>
            <a:pPr marL="609600" indent="-609600" eaLnBrk="1" hangingPunct="1">
              <a:buFont typeface="Wingdings" pitchFamily="2" charset="2"/>
              <a:buNone/>
              <a:defRPr/>
            </a:pPr>
            <a:endParaRPr lang="en-US" sz="3600" b="1" dirty="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 calcmode="lin" valueType="num">
                                      <p:cBhvr>
                                        <p:cTn id="14" dur="1000" fill="hold"/>
                                        <p:tgtEl>
                                          <p:spTgt spid="20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p:cTn id="21" dur="1000" fill="hold"/>
                                        <p:tgtEl>
                                          <p:spTgt spid="20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0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 calcmode="lin" valueType="num">
                                      <p:cBhvr>
                                        <p:cTn id="28" dur="1000" fill="hold"/>
                                        <p:tgtEl>
                                          <p:spTgt spid="20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0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15363" name="Rectangle 3"/>
          <p:cNvSpPr>
            <a:spLocks noGrp="1" noChangeArrowheads="1"/>
          </p:cNvSpPr>
          <p:nvPr>
            <p:ph type="body" idx="1"/>
          </p:nvPr>
        </p:nvSpPr>
        <p:spPr/>
        <p:txBody>
          <a:bodyPr/>
          <a:lstStyle/>
          <a:p>
            <a:pPr>
              <a:defRPr/>
            </a:pPr>
            <a:r>
              <a:rPr lang="en-US" sz="4000" b="1" dirty="0">
                <a:latin typeface="Tahoma" pitchFamily="34" charset="0"/>
              </a:rPr>
              <a:t> Jealousy of Brothers</a:t>
            </a:r>
          </a:p>
          <a:p>
            <a:pPr>
              <a:defRPr/>
            </a:pPr>
            <a:r>
              <a:rPr lang="en-US" sz="4000" b="1" dirty="0">
                <a:latin typeface="Tahoma" pitchFamily="34" charset="0"/>
              </a:rPr>
              <a:t> Sold into Slavery</a:t>
            </a:r>
          </a:p>
          <a:p>
            <a:pPr>
              <a:buFont typeface="Wingdings" pitchFamily="2" charset="2"/>
              <a:buNone/>
              <a:defRPr/>
            </a:pPr>
            <a:r>
              <a:rPr lang="en-US" sz="4000" b="1" dirty="0">
                <a:solidFill>
                  <a:srgbClr val="00FF00"/>
                </a:solidFill>
                <a:latin typeface="Tahoma" pitchFamily="34" charset="0"/>
              </a:rPr>
              <a:t>    Providence: Flocks</a:t>
            </a:r>
          </a:p>
          <a:p>
            <a:pPr>
              <a:buFont typeface="Wingdings" pitchFamily="2" charset="2"/>
              <a:buNone/>
              <a:defRPr/>
            </a:pPr>
            <a:r>
              <a:rPr lang="en-US" sz="4000" b="1" dirty="0">
                <a:solidFill>
                  <a:srgbClr val="00FF00"/>
                </a:solidFill>
                <a:latin typeface="Tahoma" pitchFamily="34" charset="0"/>
              </a:rPr>
              <a:t>                         Pit</a:t>
            </a:r>
          </a:p>
          <a:p>
            <a:pPr>
              <a:buFont typeface="Wingdings" pitchFamily="2" charset="2"/>
              <a:buNone/>
              <a:defRPr/>
            </a:pPr>
            <a:r>
              <a:rPr lang="en-US" sz="4000" b="1" dirty="0">
                <a:solidFill>
                  <a:srgbClr val="00FF00"/>
                </a:solidFill>
                <a:latin typeface="Tahoma" pitchFamily="34" charset="0"/>
              </a:rPr>
              <a:t>                         </a:t>
            </a:r>
            <a:r>
              <a:rPr lang="en-US" sz="4000" b="1" dirty="0" err="1">
                <a:solidFill>
                  <a:srgbClr val="00FF00"/>
                </a:solidFill>
                <a:latin typeface="Tahoma" pitchFamily="34" charset="0"/>
              </a:rPr>
              <a:t>Midianites</a:t>
            </a:r>
            <a:r>
              <a:rPr lang="en-US" sz="4000" b="1" dirty="0">
                <a:solidFill>
                  <a:srgbClr val="00FF00"/>
                </a:solidFill>
                <a:latin typeface="Tahoma" pitchFamily="34" charset="0"/>
              </a:rPr>
              <a:t> </a:t>
            </a:r>
          </a:p>
          <a:p>
            <a:pPr>
              <a:buFont typeface="Wingdings" pitchFamily="2" charset="2"/>
              <a:buNone/>
              <a:defRPr/>
            </a:pPr>
            <a:r>
              <a:rPr lang="en-US" sz="4000" b="1" dirty="0">
                <a:solidFill>
                  <a:srgbClr val="00FF00"/>
                </a:solidFill>
                <a:latin typeface="Tahoma" pitchFamily="34" charset="0"/>
              </a:rPr>
              <a:t>                         Potiphar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p:cTn id="7" dur="1000" fill="hold"/>
                                        <p:tgtEl>
                                          <p:spTgt spid="1536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 calcmode="lin" valueType="num">
                                      <p:cBhvr>
                                        <p:cTn id="21" dur="1000" fill="hold"/>
                                        <p:tgtEl>
                                          <p:spTgt spid="1536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536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536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363">
                                            <p:txEl>
                                              <p:pRg st="4" end="4"/>
                                            </p:txEl>
                                          </p:spTgt>
                                        </p:tgtEl>
                                        <p:attrNameLst>
                                          <p:attrName>style.visibility</p:attrName>
                                        </p:attrNameLst>
                                      </p:cBhvr>
                                      <p:to>
                                        <p:strVal val="visible"/>
                                      </p:to>
                                    </p:set>
                                    <p:anim calcmode="lin" valueType="num">
                                      <p:cBhvr>
                                        <p:cTn id="28" dur="1000" fill="hold"/>
                                        <p:tgtEl>
                                          <p:spTgt spid="1536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1536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536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363">
                                            <p:txEl>
                                              <p:pRg st="5" end="5"/>
                                            </p:txEl>
                                          </p:spTgt>
                                        </p:tgtEl>
                                        <p:attrNameLst>
                                          <p:attrName>style.visibility</p:attrName>
                                        </p:attrNameLst>
                                      </p:cBhvr>
                                      <p:to>
                                        <p:strVal val="visible"/>
                                      </p:to>
                                    </p:set>
                                    <p:anim calcmode="lin" valueType="num">
                                      <p:cBhvr>
                                        <p:cTn id="35" dur="1000" fill="hold"/>
                                        <p:tgtEl>
                                          <p:spTgt spid="1536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1536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ln w="28575">
            <a:solidFill>
              <a:schemeClr val="tx1"/>
            </a:solidFill>
          </a:ln>
        </p:spPr>
        <p:txBody>
          <a:bodyPr/>
          <a:lstStyle/>
          <a:p>
            <a:pPr>
              <a:defRPr/>
            </a:pPr>
            <a:r>
              <a:rPr lang="en-US" sz="5400" b="1" dirty="0">
                <a:latin typeface="Tahoma" pitchFamily="34" charset="0"/>
              </a:rPr>
              <a:t>Joseph’s Temptation</a:t>
            </a:r>
          </a:p>
        </p:txBody>
      </p:sp>
      <p:sp>
        <p:nvSpPr>
          <p:cNvPr id="26627" name="Rectangle 3"/>
          <p:cNvSpPr>
            <a:spLocks noGrp="1" noChangeArrowheads="1"/>
          </p:cNvSpPr>
          <p:nvPr>
            <p:ph type="body" idx="1"/>
          </p:nvPr>
        </p:nvSpPr>
        <p:spPr>
          <a:effectLst>
            <a:outerShdw dist="35921" dir="2700000" algn="ctr" rotWithShape="0">
              <a:schemeClr val="bg1"/>
            </a:outerShdw>
          </a:effectLst>
        </p:spPr>
        <p:txBody>
          <a:bodyPr/>
          <a:lstStyle/>
          <a:p>
            <a:pPr>
              <a:defRPr/>
            </a:pPr>
            <a:r>
              <a:rPr lang="en-US" sz="4000" b="1" dirty="0">
                <a:latin typeface="Tahoma" pitchFamily="34" charset="0"/>
              </a:rPr>
              <a:t> Become sour on the World</a:t>
            </a:r>
          </a:p>
          <a:p>
            <a:pPr algn="ctr">
              <a:buFont typeface="Wingdings" pitchFamily="2" charset="2"/>
              <a:buNone/>
              <a:defRPr/>
            </a:pPr>
            <a:r>
              <a:rPr lang="en-US" sz="4000" b="1" dirty="0">
                <a:solidFill>
                  <a:srgbClr val="00FF00"/>
                </a:solidFill>
                <a:latin typeface="Tahoma" pitchFamily="34" charset="0"/>
              </a:rPr>
              <a:t>Why do I try to do right?</a:t>
            </a:r>
          </a:p>
          <a:p>
            <a:pPr>
              <a:defRPr/>
            </a:pPr>
            <a:r>
              <a:rPr lang="en-US" sz="4000" b="1" dirty="0">
                <a:latin typeface="Tahoma" pitchFamily="34" charset="0"/>
              </a:rPr>
              <a:t> Become sullen and bitter</a:t>
            </a:r>
          </a:p>
          <a:p>
            <a:pPr algn="ctr">
              <a:buFont typeface="Wingdings" pitchFamily="2" charset="2"/>
              <a:buNone/>
              <a:defRPr/>
            </a:pPr>
            <a:r>
              <a:rPr lang="en-US" sz="4000" b="1" dirty="0">
                <a:solidFill>
                  <a:srgbClr val="00FF00"/>
                </a:solidFill>
                <a:latin typeface="Tahoma" pitchFamily="34" charset="0"/>
              </a:rPr>
              <a:t>Why did God let this </a:t>
            </a:r>
            <a:r>
              <a:rPr lang="en-US" sz="4000" b="1" dirty="0" smtClean="0">
                <a:solidFill>
                  <a:srgbClr val="00FF00"/>
                </a:solidFill>
                <a:latin typeface="Tahoma" pitchFamily="34" charset="0"/>
              </a:rPr>
              <a:t>        happen to </a:t>
            </a:r>
            <a:r>
              <a:rPr lang="en-US" sz="4000" b="1" dirty="0">
                <a:solidFill>
                  <a:srgbClr val="00FF00"/>
                </a:solidFill>
                <a:latin typeface="Tahoma" pitchFamily="34" charset="0"/>
              </a:rPr>
              <a:t>me?</a:t>
            </a:r>
          </a:p>
          <a:p>
            <a:pPr>
              <a:defRPr/>
            </a:pPr>
            <a:r>
              <a:rPr lang="en-US" sz="4000" b="1" dirty="0">
                <a:latin typeface="Tahoma" pitchFamily="34" charset="0"/>
              </a:rPr>
              <a:t> Humiliation - Slave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1000" fill="hold"/>
                                        <p:tgtEl>
                                          <p:spTgt spid="266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 calcmode="lin" valueType="num">
                                      <p:cBhvr>
                                        <p:cTn id="14" dur="1000" fill="hold"/>
                                        <p:tgtEl>
                                          <p:spTgt spid="266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662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p:cTn id="21" dur="1000" fill="hold"/>
                                        <p:tgtEl>
                                          <p:spTgt spid="2662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662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66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 calcmode="lin" valueType="num">
                                      <p:cBhvr>
                                        <p:cTn id="28" dur="1000" fill="hold"/>
                                        <p:tgtEl>
                                          <p:spTgt spid="2662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662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662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6627">
                                            <p:txEl>
                                              <p:pRg st="4" end="4"/>
                                            </p:txEl>
                                          </p:spTgt>
                                        </p:tgtEl>
                                        <p:attrNameLst>
                                          <p:attrName>style.visibility</p:attrName>
                                        </p:attrNameLst>
                                      </p:cBhvr>
                                      <p:to>
                                        <p:strVal val="visible"/>
                                      </p:to>
                                    </p:set>
                                    <p:anim calcmode="lin" valueType="num">
                                      <p:cBhvr>
                                        <p:cTn id="35" dur="1000" fill="hold"/>
                                        <p:tgtEl>
                                          <p:spTgt spid="2662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662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w="38100">
            <a:solidFill>
              <a:schemeClr val="tx1"/>
            </a:solidFill>
          </a:ln>
        </p:spPr>
        <p:txBody>
          <a:bodyPr/>
          <a:lstStyle/>
          <a:p>
            <a:pPr>
              <a:defRPr/>
            </a:pPr>
            <a:r>
              <a:rPr lang="en-US" sz="7200" b="1" dirty="0">
                <a:latin typeface="Tahoma" pitchFamily="34" charset="0"/>
              </a:rPr>
              <a:t>Joseph</a:t>
            </a:r>
          </a:p>
        </p:txBody>
      </p:sp>
      <p:sp>
        <p:nvSpPr>
          <p:cNvPr id="27651" name="Rectangle 3"/>
          <p:cNvSpPr>
            <a:spLocks noGrp="1" noChangeArrowheads="1"/>
          </p:cNvSpPr>
          <p:nvPr>
            <p:ph type="body" idx="1"/>
          </p:nvPr>
        </p:nvSpPr>
        <p:spPr>
          <a:xfrm>
            <a:off x="685800" y="1600200"/>
            <a:ext cx="8458200" cy="5105400"/>
          </a:xfrm>
        </p:spPr>
        <p:txBody>
          <a:bodyPr/>
          <a:lstStyle/>
          <a:p>
            <a:pPr>
              <a:lnSpc>
                <a:spcPct val="90000"/>
              </a:lnSpc>
              <a:defRPr/>
            </a:pPr>
            <a:r>
              <a:rPr lang="en-US" sz="4000" b="1">
                <a:latin typeface="Tahoma" pitchFamily="34" charset="0"/>
              </a:rPr>
              <a:t> Never lost his faith in God</a:t>
            </a:r>
          </a:p>
          <a:p>
            <a:pPr>
              <a:lnSpc>
                <a:spcPct val="90000"/>
              </a:lnSpc>
              <a:defRPr/>
            </a:pPr>
            <a:r>
              <a:rPr lang="en-US" sz="4000" b="1">
                <a:latin typeface="Tahoma" pitchFamily="34" charset="0"/>
              </a:rPr>
              <a:t> Trusted in God to help him</a:t>
            </a:r>
          </a:p>
          <a:p>
            <a:pPr>
              <a:lnSpc>
                <a:spcPct val="90000"/>
              </a:lnSpc>
              <a:defRPr/>
            </a:pPr>
            <a:r>
              <a:rPr lang="en-US" sz="4000" b="1">
                <a:latin typeface="Tahoma" pitchFamily="34" charset="0"/>
              </a:rPr>
              <a:t> Believed that though people change, God does not change</a:t>
            </a:r>
          </a:p>
          <a:p>
            <a:pPr>
              <a:lnSpc>
                <a:spcPct val="90000"/>
              </a:lnSpc>
              <a:defRPr/>
            </a:pPr>
            <a:r>
              <a:rPr lang="en-US" sz="4000" b="1">
                <a:latin typeface="Tahoma" pitchFamily="34" charset="0"/>
              </a:rPr>
              <a:t> Believed his enemies could bring him to his goal, provided that he would be what God wanted him to be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 calcmode="lin" valueType="num">
                                      <p:cBhvr>
                                        <p:cTn id="14" dur="1000" fill="hold"/>
                                        <p:tgtEl>
                                          <p:spTgt spid="276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76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 calcmode="lin" valueType="num">
                                      <p:cBhvr>
                                        <p:cTn id="21" dur="1000" fill="hold"/>
                                        <p:tgtEl>
                                          <p:spTgt spid="276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76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765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 calcmode="lin" valueType="num">
                                      <p:cBhvr>
                                        <p:cTn id="28" dur="1000" fill="hold"/>
                                        <p:tgtEl>
                                          <p:spTgt spid="276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76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 Box 3"/>
          <p:cNvSpPr txBox="1">
            <a:spLocks noChangeArrowheads="1"/>
          </p:cNvSpPr>
          <p:nvPr/>
        </p:nvSpPr>
        <p:spPr bwMode="auto">
          <a:xfrm>
            <a:off x="266700" y="925512"/>
            <a:ext cx="8610600" cy="50069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000" b="1" dirty="0">
                <a:solidFill>
                  <a:schemeClr val="bg1"/>
                </a:solidFill>
                <a:latin typeface="Tahoma" pitchFamily="34" charset="0"/>
              </a:rPr>
              <a:t>The LORD was with Joseph, and he was a successful man; and he was in the house of his master the Egyptian. And his master saw that the LORD was with him and that the LORD made all he did to prosper in his hand. (Genesis 39:2-3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9699"/>
                                        </p:tgtEl>
                                        <p:attrNameLst>
                                          <p:attrName>style.visibility</p:attrName>
                                        </p:attrNameLst>
                                      </p:cBhvr>
                                      <p:to>
                                        <p:strVal val="visible"/>
                                      </p:to>
                                    </p:set>
                                    <p:animEffect transition="in" filter="box(out)">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1"/>
            <a:ext cx="8229600" cy="1189038"/>
          </a:xfrm>
          <a:ln w="38100">
            <a:solidFill>
              <a:schemeClr val="tx1"/>
            </a:solidFill>
          </a:ln>
        </p:spPr>
        <p:txBody>
          <a:bodyPr/>
          <a:lstStyle/>
          <a:p>
            <a:pPr>
              <a:defRPr/>
            </a:pPr>
            <a:r>
              <a:rPr lang="en-US" sz="7200" b="1" dirty="0">
                <a:latin typeface="Tahoma" pitchFamily="34" charset="0"/>
              </a:rPr>
              <a:t>Joseph</a:t>
            </a:r>
          </a:p>
        </p:txBody>
      </p:sp>
      <p:sp>
        <p:nvSpPr>
          <p:cNvPr id="28675" name="Rectangle 3"/>
          <p:cNvSpPr>
            <a:spLocks noGrp="1" noChangeArrowheads="1"/>
          </p:cNvSpPr>
          <p:nvPr>
            <p:ph type="body" idx="1"/>
          </p:nvPr>
        </p:nvSpPr>
        <p:spPr>
          <a:xfrm>
            <a:off x="685800" y="1600200"/>
            <a:ext cx="8458200" cy="5105400"/>
          </a:xfrm>
        </p:spPr>
        <p:txBody>
          <a:bodyPr/>
          <a:lstStyle/>
          <a:p>
            <a:pPr>
              <a:lnSpc>
                <a:spcPct val="90000"/>
              </a:lnSpc>
              <a:defRPr/>
            </a:pPr>
            <a:r>
              <a:rPr lang="en-US" sz="4000" b="1" dirty="0">
                <a:latin typeface="Tahoma" pitchFamily="34" charset="0"/>
              </a:rPr>
              <a:t> Accepted his situation and adjusted to it.</a:t>
            </a:r>
          </a:p>
          <a:p>
            <a:pPr>
              <a:lnSpc>
                <a:spcPct val="90000"/>
              </a:lnSpc>
              <a:defRPr/>
            </a:pPr>
            <a:r>
              <a:rPr lang="en-US" sz="4000" b="1" dirty="0">
                <a:latin typeface="Tahoma" pitchFamily="34" charset="0"/>
              </a:rPr>
              <a:t> There was nothing he could do about his circumstances, but he could control his attitude – </a:t>
            </a:r>
            <a:r>
              <a:rPr lang="en-US" sz="4000" b="1" dirty="0">
                <a:solidFill>
                  <a:srgbClr val="00FF00"/>
                </a:solidFill>
                <a:latin typeface="Tahoma" pitchFamily="34" charset="0"/>
              </a:rPr>
              <a:t>Slave</a:t>
            </a:r>
          </a:p>
          <a:p>
            <a:pPr>
              <a:lnSpc>
                <a:spcPct val="90000"/>
              </a:lnSpc>
              <a:defRPr/>
            </a:pPr>
            <a:r>
              <a:rPr lang="en-US" sz="4000" b="1" dirty="0">
                <a:solidFill>
                  <a:schemeClr val="accent2"/>
                </a:solidFill>
                <a:latin typeface="Tahoma" pitchFamily="34" charset="0"/>
              </a:rPr>
              <a:t> </a:t>
            </a:r>
            <a:r>
              <a:rPr lang="en-US" sz="4000" b="1" dirty="0">
                <a:latin typeface="Tahoma" pitchFamily="34" charset="0"/>
              </a:rPr>
              <a:t>One who honors God, will be blessed by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6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6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1000" fill="hold"/>
                                        <p:tgtEl>
                                          <p:spTgt spid="2867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8675">
                                            <p:txEl>
                                              <p:pRg st="2" end="2"/>
                                            </p:txEl>
                                          </p:spTgt>
                                        </p:tgtEl>
                                        <p:attrNameLst>
                                          <p:attrName>style.visibility</p:attrName>
                                        </p:attrNameLst>
                                      </p:cBhvr>
                                      <p:to>
                                        <p:strVal val="visible"/>
                                      </p:to>
                                    </p:set>
                                    <p:anim calcmode="lin" valueType="num">
                                      <p:cBhvr>
                                        <p:cTn id="21" dur="1000" fill="hold"/>
                                        <p:tgtEl>
                                          <p:spTgt spid="2867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867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610600" cy="914400"/>
          </a:xfrm>
          <a:ln w="76200">
            <a:solidFill>
              <a:schemeClr val="tx1"/>
            </a:solidFill>
            <a:miter lim="800000"/>
            <a:headEnd/>
            <a:tailEnd/>
          </a:ln>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Providence of God</a:t>
            </a:r>
          </a:p>
        </p:txBody>
      </p:sp>
      <p:sp>
        <p:nvSpPr>
          <p:cNvPr id="8195" name="Rectangle 3"/>
          <p:cNvSpPr>
            <a:spLocks noGrp="1" noChangeArrowheads="1"/>
          </p:cNvSpPr>
          <p:nvPr>
            <p:ph type="body" idx="1"/>
          </p:nvPr>
        </p:nvSpPr>
        <p:spPr>
          <a:xfrm>
            <a:off x="304800" y="1371600"/>
            <a:ext cx="8686800" cy="5257800"/>
          </a:xfrm>
          <a:effectLst/>
        </p:spPr>
        <p:txBody>
          <a:bodyPr/>
          <a:lstStyle/>
          <a:p>
            <a:pPr marL="609600" indent="-609600">
              <a:buFont typeface="Wingdings" pitchFamily="2" charset="2"/>
              <a:buNone/>
            </a:pPr>
            <a:r>
              <a:rPr lang="en-US" b="1" dirty="0">
                <a:latin typeface="Tahoma" pitchFamily="34" charset="0"/>
              </a:rPr>
              <a:t>God is the divine creator of our universe and he has the power to control his creation.</a:t>
            </a:r>
          </a:p>
          <a:p>
            <a:pPr marL="609600" indent="-609600">
              <a:buFont typeface="Wingdings" pitchFamily="2" charset="2"/>
              <a:buNone/>
            </a:pPr>
            <a:r>
              <a:rPr lang="en-US" b="1" dirty="0">
                <a:latin typeface="Tahoma" pitchFamily="34" charset="0"/>
              </a:rPr>
              <a:t>God cannot make a mistake; what he does is right and cannot be otherwise.</a:t>
            </a:r>
          </a:p>
          <a:p>
            <a:pPr marL="609600" indent="-609600">
              <a:buFont typeface="Wingdings" pitchFamily="2" charset="2"/>
              <a:buNone/>
            </a:pPr>
            <a:r>
              <a:rPr lang="en-US" b="1" dirty="0" smtClean="0">
                <a:latin typeface="Tahoma" pitchFamily="34" charset="0"/>
              </a:rPr>
              <a:t>God </a:t>
            </a:r>
            <a:r>
              <a:rPr lang="en-US" b="1" dirty="0">
                <a:latin typeface="Tahoma" pitchFamily="34" charset="0"/>
              </a:rPr>
              <a:t>has provided mankind laws to govern and guide his life upon this earth both in the physical and moral worlds.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p:cNvSpPr txBox="1">
            <a:spLocks noChangeArrowheads="1"/>
          </p:cNvSpPr>
          <p:nvPr/>
        </p:nvSpPr>
        <p:spPr bwMode="auto">
          <a:xfrm>
            <a:off x="0" y="181957"/>
            <a:ext cx="9144000" cy="649408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3200" b="1" dirty="0">
                <a:solidFill>
                  <a:schemeClr val="bg1"/>
                </a:solidFill>
                <a:latin typeface="Tahoma" pitchFamily="34" charset="0"/>
              </a:rPr>
              <a:t>So Joseph found favor in his sight, and served him. Then he made him overseer of his house, and all that he had he put under his authority. So it was, from the time that he had made him overseer of his house and all that he had, that the LORD blessed the Egyptian's house for Joseph's sake; and the blessing of the LORD was on all that he had in the house and in the field. Thus he left all that he had in Joseph's hand, and he did not know what he had except for the bread which he ate. Now Joseph was handsome in form and appearance</a:t>
            </a:r>
            <a:r>
              <a:rPr lang="en-US" sz="3200" b="1" dirty="0" smtClean="0">
                <a:solidFill>
                  <a:schemeClr val="bg1"/>
                </a:solidFill>
                <a:latin typeface="Tahoma" pitchFamily="34" charset="0"/>
              </a:rPr>
              <a:t>. (</a:t>
            </a:r>
            <a:r>
              <a:rPr lang="en-US" sz="3200" b="1" dirty="0">
                <a:solidFill>
                  <a:schemeClr val="bg1"/>
                </a:solidFill>
                <a:latin typeface="Tahoma" pitchFamily="34" charset="0"/>
              </a:rPr>
              <a:t>Genesis </a:t>
            </a:r>
            <a:r>
              <a:rPr lang="en-US" sz="3200" b="1" dirty="0" smtClean="0">
                <a:solidFill>
                  <a:schemeClr val="bg1"/>
                </a:solidFill>
                <a:latin typeface="Tahoma" pitchFamily="34" charset="0"/>
              </a:rPr>
              <a:t>39:4-6)</a:t>
            </a:r>
            <a:endParaRPr lang="en-US" sz="28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23"/>
                                        </p:tgtEl>
                                        <p:attrNameLst>
                                          <p:attrName>style.visibility</p:attrName>
                                        </p:attrNameLst>
                                      </p:cBhvr>
                                      <p:to>
                                        <p:strVal val="visible"/>
                                      </p:to>
                                    </p:set>
                                    <p:animEffect transition="in" filter="box(out)">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1"/>
            <a:ext cx="8229600" cy="1265238"/>
          </a:xfrm>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16387" name="Rectangle 3"/>
          <p:cNvSpPr>
            <a:spLocks noGrp="1" noChangeArrowheads="1"/>
          </p:cNvSpPr>
          <p:nvPr>
            <p:ph type="body" idx="1"/>
          </p:nvPr>
        </p:nvSpPr>
        <p:spPr/>
        <p:txBody>
          <a:bodyPr/>
          <a:lstStyle/>
          <a:p>
            <a:pPr>
              <a:defRPr/>
            </a:pPr>
            <a:r>
              <a:rPr lang="en-US" sz="4000" b="1" dirty="0">
                <a:latin typeface="Tahoma" pitchFamily="34" charset="0"/>
              </a:rPr>
              <a:t> Jealousy of Brothers</a:t>
            </a:r>
          </a:p>
          <a:p>
            <a:pPr>
              <a:defRPr/>
            </a:pPr>
            <a:r>
              <a:rPr lang="en-US" sz="4000" b="1" dirty="0">
                <a:latin typeface="Tahoma" pitchFamily="34" charset="0"/>
              </a:rPr>
              <a:t> Sold into Slavery</a:t>
            </a:r>
          </a:p>
          <a:p>
            <a:pPr>
              <a:defRPr/>
            </a:pPr>
            <a:r>
              <a:rPr lang="en-US" sz="4000" b="1" dirty="0">
                <a:latin typeface="Tahoma" pitchFamily="34" charset="0"/>
              </a:rPr>
              <a:t> Prosperity in Egypt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p:cTn id="7" dur="10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265239"/>
          </a:xfrm>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17411" name="Rectangle 3"/>
          <p:cNvSpPr>
            <a:spLocks noGrp="1" noChangeArrowheads="1"/>
          </p:cNvSpPr>
          <p:nvPr>
            <p:ph type="body" idx="1"/>
          </p:nvPr>
        </p:nvSpPr>
        <p:spPr>
          <a:xfrm>
            <a:off x="914400" y="1600200"/>
            <a:ext cx="7772400" cy="4876800"/>
          </a:xfrm>
        </p:spPr>
        <p:txBody>
          <a:bodyPr/>
          <a:lstStyle/>
          <a:p>
            <a:pPr>
              <a:defRPr/>
            </a:pPr>
            <a:r>
              <a:rPr lang="en-US" sz="4000" b="1" dirty="0">
                <a:latin typeface="Tahoma" pitchFamily="34" charset="0"/>
              </a:rPr>
              <a:t> Jealousy of Brothers</a:t>
            </a:r>
          </a:p>
          <a:p>
            <a:pPr>
              <a:defRPr/>
            </a:pPr>
            <a:r>
              <a:rPr lang="en-US" sz="4000" b="1" dirty="0">
                <a:latin typeface="Tahoma" pitchFamily="34" charset="0"/>
              </a:rPr>
              <a:t> Sold into Slavery</a:t>
            </a:r>
          </a:p>
          <a:p>
            <a:pPr>
              <a:defRPr/>
            </a:pPr>
            <a:r>
              <a:rPr lang="en-US" sz="4000" b="1" dirty="0">
                <a:latin typeface="Tahoma" pitchFamily="34" charset="0"/>
              </a:rPr>
              <a:t> Prosperity in Egypt</a:t>
            </a:r>
          </a:p>
          <a:p>
            <a:pPr>
              <a:defRPr/>
            </a:pPr>
            <a:r>
              <a:rPr lang="en-US" sz="4000" b="1" dirty="0">
                <a:latin typeface="Tahoma" pitchFamily="34" charset="0"/>
              </a:rPr>
              <a:t> Sexual Temptation</a:t>
            </a:r>
          </a:p>
          <a:p>
            <a:pPr>
              <a:buFont typeface="Wingdings" pitchFamily="2" charset="2"/>
              <a:buNone/>
              <a:defRPr/>
            </a:pPr>
            <a:r>
              <a:rPr lang="en-US" sz="4000" b="1" dirty="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 calcmode="lin" valueType="num">
                                      <p:cBhvr>
                                        <p:cTn id="7" dur="1000" fill="hold"/>
                                        <p:tgtEl>
                                          <p:spTgt spid="17411">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17411">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419100" y="58846"/>
            <a:ext cx="8305800" cy="6740307"/>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3600" b="1" dirty="0">
                <a:solidFill>
                  <a:schemeClr val="bg1"/>
                </a:solidFill>
                <a:latin typeface="Tahoma" pitchFamily="34" charset="0"/>
              </a:rPr>
              <a:t>He refused and said to his master's wife, "Look, my master does not know what is with me in the house, and he has committed all that he has to my hand. "There is no one greater in this house than I, nor has he kept back anything from me but you, because you are his wife. How then can I do this great wickedness, and sin against God?"      </a:t>
            </a:r>
            <a:r>
              <a:rPr lang="en-US" sz="3600" b="1" dirty="0" smtClean="0">
                <a:solidFill>
                  <a:schemeClr val="bg1"/>
                </a:solidFill>
                <a:latin typeface="Tahoma" pitchFamily="34" charset="0"/>
              </a:rPr>
              <a:t>                                (</a:t>
            </a:r>
            <a:r>
              <a:rPr lang="en-US" sz="3600" b="1" dirty="0">
                <a:solidFill>
                  <a:schemeClr val="bg1"/>
                </a:solidFill>
                <a:latin typeface="Tahoma" pitchFamily="34" charset="0"/>
              </a:rPr>
              <a:t>Genesis 39:8-9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2771"/>
                                        </p:tgtEl>
                                        <p:attrNameLst>
                                          <p:attrName>style.visibility</p:attrName>
                                        </p:attrNameLst>
                                      </p:cBhvr>
                                      <p:to>
                                        <p:strVal val="visible"/>
                                      </p:to>
                                    </p:set>
                                    <p:animEffect transition="in" filter="box(out)">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52401"/>
            <a:ext cx="8229600" cy="1265238"/>
          </a:xfrm>
          <a:ln w="38100">
            <a:solidFill>
              <a:schemeClr val="tx1"/>
            </a:solidFill>
          </a:ln>
        </p:spPr>
        <p:txBody>
          <a:bodyPr/>
          <a:lstStyle/>
          <a:p>
            <a:pPr>
              <a:defRPr/>
            </a:pPr>
            <a:r>
              <a:rPr lang="en-US" sz="7200" b="1" dirty="0">
                <a:latin typeface="Tahoma" pitchFamily="34" charset="0"/>
              </a:rPr>
              <a:t>Joseph</a:t>
            </a:r>
          </a:p>
        </p:txBody>
      </p:sp>
      <p:sp>
        <p:nvSpPr>
          <p:cNvPr id="31747" name="Rectangle 3"/>
          <p:cNvSpPr>
            <a:spLocks noGrp="1" noChangeArrowheads="1"/>
          </p:cNvSpPr>
          <p:nvPr>
            <p:ph type="body" idx="1"/>
          </p:nvPr>
        </p:nvSpPr>
        <p:spPr>
          <a:xfrm>
            <a:off x="914400" y="1600200"/>
            <a:ext cx="7924800" cy="4876800"/>
          </a:xfrm>
        </p:spPr>
        <p:txBody>
          <a:bodyPr/>
          <a:lstStyle/>
          <a:p>
            <a:pPr>
              <a:buFont typeface="Wingdings" pitchFamily="2" charset="2"/>
              <a:buNone/>
              <a:defRPr/>
            </a:pPr>
            <a:r>
              <a:rPr lang="en-US" sz="4000" b="1" dirty="0">
                <a:solidFill>
                  <a:schemeClr val="hlink"/>
                </a:solidFill>
                <a:latin typeface="Tahoma" pitchFamily="34" charset="0"/>
              </a:rPr>
              <a:t>Sinfulness of Proposal:</a:t>
            </a:r>
          </a:p>
          <a:p>
            <a:pPr>
              <a:buFont typeface="Wingdings" pitchFamily="2" charset="2"/>
              <a:buNone/>
              <a:defRPr/>
            </a:pPr>
            <a:r>
              <a:rPr lang="en-US" sz="4000" b="1" dirty="0">
                <a:solidFill>
                  <a:schemeClr val="hlink"/>
                </a:solidFill>
                <a:latin typeface="Tahoma" pitchFamily="34" charset="0"/>
              </a:rPr>
              <a:t> 1) Sin against Potiphar</a:t>
            </a:r>
          </a:p>
          <a:p>
            <a:pPr>
              <a:buFont typeface="Wingdings" pitchFamily="2" charset="2"/>
              <a:buNone/>
              <a:defRPr/>
            </a:pPr>
            <a:r>
              <a:rPr lang="en-US" sz="4000" b="1" dirty="0">
                <a:solidFill>
                  <a:schemeClr val="hlink"/>
                </a:solidFill>
                <a:latin typeface="Tahoma" pitchFamily="34" charset="0"/>
              </a:rPr>
              <a:t> 2) Sin against Potiphar’s wife</a:t>
            </a:r>
          </a:p>
          <a:p>
            <a:pPr>
              <a:buFont typeface="Wingdings" pitchFamily="2" charset="2"/>
              <a:buNone/>
              <a:defRPr/>
            </a:pPr>
            <a:r>
              <a:rPr lang="en-US" sz="4000" b="1" dirty="0">
                <a:solidFill>
                  <a:schemeClr val="hlink"/>
                </a:solidFill>
                <a:latin typeface="Tahoma" pitchFamily="34" charset="0"/>
              </a:rPr>
              <a:t> 3) Sin against himself –guilt</a:t>
            </a:r>
          </a:p>
          <a:p>
            <a:pPr>
              <a:buFont typeface="Wingdings" pitchFamily="2" charset="2"/>
              <a:buNone/>
              <a:defRPr/>
            </a:pPr>
            <a:r>
              <a:rPr lang="en-US" sz="4000" b="1" dirty="0">
                <a:solidFill>
                  <a:schemeClr val="hlink"/>
                </a:solidFill>
                <a:latin typeface="Tahoma" pitchFamily="34" charset="0"/>
              </a:rPr>
              <a:t> 4) Sin against God</a:t>
            </a:r>
          </a:p>
          <a:p>
            <a:pPr algn="ctr">
              <a:buFont typeface="Wingdings" pitchFamily="2" charset="2"/>
              <a:buNone/>
              <a:defRPr/>
            </a:pPr>
            <a:r>
              <a:rPr lang="en-US" sz="4000" b="1" dirty="0">
                <a:solidFill>
                  <a:srgbClr val="00FF00"/>
                </a:solidFill>
                <a:latin typeface="Tahoma" pitchFamily="34" charset="0"/>
              </a:rPr>
              <a:t>He Fled!!!!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1000" fill="hold"/>
                                        <p:tgtEl>
                                          <p:spTgt spid="317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17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 calcmode="lin" valueType="num">
                                      <p:cBhvr>
                                        <p:cTn id="14" dur="1000" fill="hold"/>
                                        <p:tgtEl>
                                          <p:spTgt spid="317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17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17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 calcmode="lin" valueType="num">
                                      <p:cBhvr>
                                        <p:cTn id="21" dur="1000" fill="hold"/>
                                        <p:tgtEl>
                                          <p:spTgt spid="317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17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17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1747">
                                            <p:txEl>
                                              <p:pRg st="3" end="3"/>
                                            </p:txEl>
                                          </p:spTgt>
                                        </p:tgtEl>
                                        <p:attrNameLst>
                                          <p:attrName>style.visibility</p:attrName>
                                        </p:attrNameLst>
                                      </p:cBhvr>
                                      <p:to>
                                        <p:strVal val="visible"/>
                                      </p:to>
                                    </p:set>
                                    <p:anim calcmode="lin" valueType="num">
                                      <p:cBhvr>
                                        <p:cTn id="28" dur="1000" fill="hold"/>
                                        <p:tgtEl>
                                          <p:spTgt spid="3174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174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174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1747">
                                            <p:txEl>
                                              <p:pRg st="4" end="4"/>
                                            </p:txEl>
                                          </p:spTgt>
                                        </p:tgtEl>
                                        <p:attrNameLst>
                                          <p:attrName>style.visibility</p:attrName>
                                        </p:attrNameLst>
                                      </p:cBhvr>
                                      <p:to>
                                        <p:strVal val="visible"/>
                                      </p:to>
                                    </p:set>
                                    <p:anim calcmode="lin" valueType="num">
                                      <p:cBhvr>
                                        <p:cTn id="35" dur="1000" fill="hold"/>
                                        <p:tgtEl>
                                          <p:spTgt spid="3174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174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174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1747">
                                            <p:txEl>
                                              <p:pRg st="5" end="5"/>
                                            </p:txEl>
                                          </p:spTgt>
                                        </p:tgtEl>
                                        <p:attrNameLst>
                                          <p:attrName>style.visibility</p:attrName>
                                        </p:attrNameLst>
                                      </p:cBhvr>
                                      <p:to>
                                        <p:strVal val="visible"/>
                                      </p:to>
                                    </p:set>
                                    <p:anim calcmode="lin" valueType="num">
                                      <p:cBhvr>
                                        <p:cTn id="42" dur="1000" fill="hold"/>
                                        <p:tgtEl>
                                          <p:spTgt spid="3174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174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1"/>
            <a:ext cx="8229600" cy="1189038"/>
          </a:xfrm>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18435" name="Rectangle 3"/>
          <p:cNvSpPr>
            <a:spLocks noGrp="1" noChangeArrowheads="1"/>
          </p:cNvSpPr>
          <p:nvPr>
            <p:ph type="body" idx="1"/>
          </p:nvPr>
        </p:nvSpPr>
        <p:spPr/>
        <p:txBody>
          <a:bodyPr/>
          <a:lstStyle/>
          <a:p>
            <a:pPr>
              <a:defRPr/>
            </a:pPr>
            <a:r>
              <a:rPr lang="en-US" sz="4000" b="1">
                <a:latin typeface="Tahoma" pitchFamily="34" charset="0"/>
              </a:rPr>
              <a:t> Jealousy of Brothers</a:t>
            </a:r>
          </a:p>
          <a:p>
            <a:pPr>
              <a:defRPr/>
            </a:pPr>
            <a:r>
              <a:rPr lang="en-US" sz="4000" b="1">
                <a:latin typeface="Tahoma" pitchFamily="34" charset="0"/>
              </a:rPr>
              <a:t> Sold into Slavery</a:t>
            </a:r>
          </a:p>
          <a:p>
            <a:pPr>
              <a:defRPr/>
            </a:pPr>
            <a:r>
              <a:rPr lang="en-US" sz="4000" b="1">
                <a:latin typeface="Tahoma" pitchFamily="34" charset="0"/>
              </a:rPr>
              <a:t> Prosperity in Egypt</a:t>
            </a:r>
          </a:p>
          <a:p>
            <a:pPr>
              <a:defRPr/>
            </a:pPr>
            <a:r>
              <a:rPr lang="en-US" sz="4000" b="1">
                <a:latin typeface="Tahoma" pitchFamily="34" charset="0"/>
              </a:rPr>
              <a:t> Sexual Temptation</a:t>
            </a:r>
          </a:p>
          <a:p>
            <a:pPr>
              <a:defRPr/>
            </a:pPr>
            <a:r>
              <a:rPr lang="en-US" sz="4000" b="1">
                <a:latin typeface="Tahoma" pitchFamily="34" charset="0"/>
              </a:rPr>
              <a:t> Unjust Punishment - Prison</a:t>
            </a:r>
          </a:p>
          <a:p>
            <a:pPr>
              <a:defRPr/>
            </a:pPr>
            <a:endParaRPr lang="en-US" sz="40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 calcmode="lin" valueType="num">
                                      <p:cBhvr>
                                        <p:cTn id="7" dur="1000" fill="hold"/>
                                        <p:tgtEl>
                                          <p:spTgt spid="18435">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8435">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p:cNvSpPr txBox="1">
            <a:spLocks noChangeArrowheads="1"/>
          </p:cNvSpPr>
          <p:nvPr/>
        </p:nvSpPr>
        <p:spPr bwMode="auto">
          <a:xfrm>
            <a:off x="266700" y="439737"/>
            <a:ext cx="8610600" cy="59785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3200" b="1" dirty="0">
                <a:solidFill>
                  <a:schemeClr val="bg1"/>
                </a:solidFill>
                <a:latin typeface="Tahoma" pitchFamily="34" charset="0"/>
              </a:rPr>
              <a:t>The LORD was with Joseph and showed him mercy, and He gave him favor in the sight of the keeper of the prison. And the keeper of the prison committed to Joseph's hand all the prisoners who were in the prison; whatever they did there, it was his doing. The keeper of the prison did not look into anything that was under Joseph's authority, because the LORD was with him; and whatever he did, the LORD made it prosper. (Genesis 39:21-23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3795"/>
                                        </p:tgtEl>
                                        <p:attrNameLst>
                                          <p:attrName>style.visibility</p:attrName>
                                        </p:attrNameLst>
                                      </p:cBhvr>
                                      <p:to>
                                        <p:strVal val="visible"/>
                                      </p:to>
                                    </p:set>
                                    <p:animEffect transition="in" filter="box(out)">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1"/>
            <a:ext cx="8229600" cy="1265238"/>
          </a:xfrm>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19459" name="Rectangle 3"/>
          <p:cNvSpPr>
            <a:spLocks noGrp="1" noChangeArrowheads="1"/>
          </p:cNvSpPr>
          <p:nvPr>
            <p:ph type="body" idx="1"/>
          </p:nvPr>
        </p:nvSpPr>
        <p:spPr>
          <a:xfrm>
            <a:off x="914400" y="1600200"/>
            <a:ext cx="8001000" cy="5029200"/>
          </a:xfrm>
        </p:spPr>
        <p:txBody>
          <a:bodyPr/>
          <a:lstStyle/>
          <a:p>
            <a:pPr>
              <a:defRPr/>
            </a:pPr>
            <a:r>
              <a:rPr lang="en-US" sz="4000" b="1" dirty="0">
                <a:latin typeface="Tahoma" pitchFamily="34" charset="0"/>
              </a:rPr>
              <a:t> Jealousy of Brothers</a:t>
            </a:r>
          </a:p>
          <a:p>
            <a:pPr>
              <a:defRPr/>
            </a:pPr>
            <a:r>
              <a:rPr lang="en-US" sz="4000" b="1" dirty="0">
                <a:latin typeface="Tahoma" pitchFamily="34" charset="0"/>
              </a:rPr>
              <a:t> Sold into Slavery</a:t>
            </a:r>
          </a:p>
          <a:p>
            <a:pPr>
              <a:defRPr/>
            </a:pPr>
            <a:r>
              <a:rPr lang="en-US" sz="4000" b="1" dirty="0">
                <a:latin typeface="Tahoma" pitchFamily="34" charset="0"/>
              </a:rPr>
              <a:t> Prosperity in Egypt</a:t>
            </a:r>
          </a:p>
          <a:p>
            <a:pPr>
              <a:defRPr/>
            </a:pPr>
            <a:r>
              <a:rPr lang="en-US" sz="4000" b="1" dirty="0">
                <a:latin typeface="Tahoma" pitchFamily="34" charset="0"/>
              </a:rPr>
              <a:t> Sexual Temptation</a:t>
            </a:r>
          </a:p>
          <a:p>
            <a:pPr>
              <a:defRPr/>
            </a:pPr>
            <a:r>
              <a:rPr lang="en-US" sz="4000" b="1" dirty="0">
                <a:latin typeface="Tahoma" pitchFamily="34" charset="0"/>
              </a:rPr>
              <a:t> Unjust Punishment – Prison</a:t>
            </a:r>
          </a:p>
          <a:p>
            <a:pPr>
              <a:defRPr/>
            </a:pPr>
            <a:r>
              <a:rPr lang="en-US" sz="4000" b="1" dirty="0">
                <a:latin typeface="Tahoma" pitchFamily="34" charset="0"/>
              </a:rPr>
              <a:t> Unappreciated - Forgotten</a:t>
            </a:r>
          </a:p>
          <a:p>
            <a:pPr>
              <a:defRPr/>
            </a:pPr>
            <a:endParaRPr lang="en-US" sz="40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59">
                                            <p:txEl>
                                              <p:pRg st="5" end="5"/>
                                            </p:txEl>
                                          </p:spTgt>
                                        </p:tgtEl>
                                        <p:attrNameLst>
                                          <p:attrName>style.visibility</p:attrName>
                                        </p:attrNameLst>
                                      </p:cBhvr>
                                      <p:to>
                                        <p:strVal val="visible"/>
                                      </p:to>
                                    </p:set>
                                    <p:anim calcmode="lin" valueType="num">
                                      <p:cBhvr>
                                        <p:cTn id="7" dur="1000" fill="hold"/>
                                        <p:tgtEl>
                                          <p:spTgt spid="19459">
                                            <p:txEl>
                                              <p:pRg st="5" end="5"/>
                                            </p:txEl>
                                          </p:spTgt>
                                        </p:tgtEl>
                                        <p:attrNameLst>
                                          <p:attrName>ppt_w</p:attrName>
                                        </p:attrNameLst>
                                      </p:cBhvr>
                                      <p:tavLst>
                                        <p:tav tm="0">
                                          <p:val>
                                            <p:strVal val="#ppt_w*0.70"/>
                                          </p:val>
                                        </p:tav>
                                        <p:tav tm="100000">
                                          <p:val>
                                            <p:strVal val="#ppt_w"/>
                                          </p:val>
                                        </p:tav>
                                      </p:tavLst>
                                    </p:anim>
                                    <p:anim calcmode="lin" valueType="num">
                                      <p:cBhvr>
                                        <p:cTn id="8" dur="1000" fill="hold"/>
                                        <p:tgtEl>
                                          <p:spTgt spid="19459">
                                            <p:txEl>
                                              <p:pRg st="5" end="5"/>
                                            </p:txEl>
                                          </p:spTgt>
                                        </p:tgtEl>
                                        <p:attrNameLst>
                                          <p:attrName>ppt_h</p:attrName>
                                        </p:attrNameLst>
                                      </p:cBhvr>
                                      <p:tavLst>
                                        <p:tav tm="0">
                                          <p:val>
                                            <p:strVal val="#ppt_h"/>
                                          </p:val>
                                        </p:tav>
                                        <p:tav tm="100000">
                                          <p:val>
                                            <p:strVal val="#ppt_h"/>
                                          </p:val>
                                        </p:tav>
                                      </p:tavLst>
                                    </p:anim>
                                    <p:animEffect transition="in" filter="fade">
                                      <p:cBhvr>
                                        <p:cTn id="9" dur="10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p:cNvSpPr txBox="1">
            <a:spLocks noChangeArrowheads="1"/>
          </p:cNvSpPr>
          <p:nvPr/>
        </p:nvSpPr>
        <p:spPr bwMode="auto">
          <a:xfrm>
            <a:off x="266700" y="315912"/>
            <a:ext cx="86106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000" b="1" dirty="0">
                <a:solidFill>
                  <a:schemeClr val="bg1"/>
                </a:solidFill>
                <a:latin typeface="Tahoma" pitchFamily="34" charset="0"/>
              </a:rPr>
              <a:t>But remember me when it is well with you, and please show kindness to me; make mention of me to Pharaoh, and get me out of this house.  For indeed I was stolen away from the land of the Hebrews; and also I have done nothing here that they should put me into the dungeon. (Genesis 40:14-15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6867"/>
                                        </p:tgtEl>
                                        <p:attrNameLst>
                                          <p:attrName>style.visibility</p:attrName>
                                        </p:attrNameLst>
                                      </p:cBhvr>
                                      <p:to>
                                        <p:strVal val="visible"/>
                                      </p:to>
                                    </p:set>
                                    <p:animEffect transition="in" filter="box(out)">
                                      <p:cBhvr>
                                        <p:cTn id="7"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p:cNvSpPr txBox="1">
            <a:spLocks noChangeArrowheads="1"/>
          </p:cNvSpPr>
          <p:nvPr/>
        </p:nvSpPr>
        <p:spPr bwMode="auto">
          <a:xfrm>
            <a:off x="304800" y="1143000"/>
            <a:ext cx="8610600" cy="43973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000" b="1" dirty="0">
                <a:solidFill>
                  <a:schemeClr val="bg1"/>
                </a:solidFill>
                <a:latin typeface="Tahoma" pitchFamily="34" charset="0"/>
              </a:rPr>
              <a:t>Then it came to pass, at the end of two full years, that Pharaoh had a dream                            Then the chief butler spoke to Pharaoh, saying: </a:t>
            </a:r>
            <a:r>
              <a:rPr lang="en-US" sz="4000" b="1" dirty="0" smtClean="0">
                <a:solidFill>
                  <a:schemeClr val="bg1"/>
                </a:solidFill>
                <a:latin typeface="Tahoma" pitchFamily="34" charset="0"/>
              </a:rPr>
              <a:t>                        “I </a:t>
            </a:r>
            <a:r>
              <a:rPr lang="en-US" sz="4000" b="1" dirty="0">
                <a:solidFill>
                  <a:schemeClr val="bg1"/>
                </a:solidFill>
                <a:latin typeface="Tahoma" pitchFamily="34" charset="0"/>
              </a:rPr>
              <a:t>remember my faults this day</a:t>
            </a:r>
            <a:r>
              <a:rPr lang="en-US" sz="4000" b="1" dirty="0" smtClean="0">
                <a:solidFill>
                  <a:schemeClr val="bg1"/>
                </a:solidFill>
                <a:latin typeface="Tahoma" pitchFamily="34" charset="0"/>
              </a:rPr>
              <a:t>.”           </a:t>
            </a:r>
            <a:r>
              <a:rPr lang="en-US" sz="4000" b="1" dirty="0">
                <a:solidFill>
                  <a:schemeClr val="bg1"/>
                </a:solidFill>
                <a:latin typeface="Tahoma" pitchFamily="34" charset="0"/>
              </a:rPr>
              <a:t>(Genesis 41:1, 9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4819"/>
                                        </p:tgtEl>
                                        <p:attrNameLst>
                                          <p:attrName>style.visibility</p:attrName>
                                        </p:attrNameLst>
                                      </p:cBhvr>
                                      <p:to>
                                        <p:strVal val="visible"/>
                                      </p:to>
                                    </p:set>
                                    <p:animEffect transition="in" filter="box(out)">
                                      <p:cBhvr>
                                        <p:cTn id="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w="38100">
            <a:solidFill>
              <a:schemeClr val="tx1"/>
            </a:solidFill>
          </a:ln>
        </p:spPr>
        <p:txBody>
          <a:bodyPr/>
          <a:lstStyle/>
          <a:p>
            <a:pPr eaLnBrk="1" hangingPunct="1">
              <a:defRPr/>
            </a:pPr>
            <a:r>
              <a:rPr lang="en-US" sz="4800" b="1" dirty="0" smtClean="0">
                <a:latin typeface="Tahoma" pitchFamily="34" charset="0"/>
              </a:rPr>
              <a:t>God Rules In Three Areas:</a:t>
            </a:r>
          </a:p>
        </p:txBody>
      </p:sp>
      <p:sp>
        <p:nvSpPr>
          <p:cNvPr id="10243"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sz="4400" b="1" dirty="0" smtClean="0">
                <a:latin typeface="Tahoma" pitchFamily="34" charset="0"/>
                <a:ea typeface="Tahoma" pitchFamily="34" charset="0"/>
                <a:cs typeface="Tahoma" pitchFamily="34" charset="0"/>
              </a:rPr>
              <a:t>Physical Creation </a:t>
            </a:r>
          </a:p>
          <a:p>
            <a:pPr marL="609600" indent="-609600" eaLnBrk="1" hangingPunct="1">
              <a:buFont typeface="Wingdings" pitchFamily="2" charset="2"/>
              <a:buAutoNum type="arabicPeriod"/>
              <a:defRPr/>
            </a:pPr>
            <a:r>
              <a:rPr lang="en-US" sz="4400" b="1" dirty="0" smtClean="0">
                <a:latin typeface="Tahoma" pitchFamily="34" charset="0"/>
                <a:ea typeface="Tahoma" pitchFamily="34" charset="0"/>
                <a:cs typeface="Tahoma" pitchFamily="34" charset="0"/>
              </a:rPr>
              <a:t>Animal Creation</a:t>
            </a:r>
          </a:p>
          <a:p>
            <a:pPr marL="609600" indent="-609600" eaLnBrk="1" hangingPunct="1">
              <a:buFont typeface="Wingdings" pitchFamily="2" charset="2"/>
              <a:buAutoNum type="arabicPeriod"/>
              <a:defRPr/>
            </a:pPr>
            <a:r>
              <a:rPr lang="en-US" sz="4400" b="1" dirty="0" smtClean="0">
                <a:latin typeface="Tahoma" pitchFamily="34" charset="0"/>
                <a:ea typeface="Tahoma" pitchFamily="34" charset="0"/>
                <a:cs typeface="Tahoma" pitchFamily="34" charset="0"/>
              </a:rPr>
              <a:t>Moral Creation (Mankind)</a:t>
            </a:r>
          </a:p>
          <a:p>
            <a:pPr marL="609600" indent="-609600" algn="ctr" eaLnBrk="1" hangingPunct="1">
              <a:buFont typeface="Wingdings" pitchFamily="2" charset="2"/>
              <a:buNone/>
              <a:defRPr/>
            </a:pPr>
            <a:r>
              <a:rPr lang="en-US" sz="4400" b="1" dirty="0" smtClean="0">
                <a:solidFill>
                  <a:schemeClr val="folHlink"/>
                </a:solidFill>
                <a:effectLst>
                  <a:outerShdw blurRad="38100" dist="38100" dir="2700000" algn="tl">
                    <a:srgbClr val="FFFFFF"/>
                  </a:outerShdw>
                </a:effectLst>
                <a:latin typeface="Tahoma" pitchFamily="34" charset="0"/>
                <a:ea typeface="Tahoma" pitchFamily="34" charset="0"/>
                <a:cs typeface="Tahoma" pitchFamily="34" charset="0"/>
              </a:rPr>
              <a:t>(Spiritual)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p:cTn id="21" dur="1000" fill="hold"/>
                                        <p:tgtEl>
                                          <p:spTgt spid="1024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24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 calcmode="lin" valueType="num">
                                      <p:cBhvr>
                                        <p:cTn id="28" dur="1000" fill="hold"/>
                                        <p:tgtEl>
                                          <p:spTgt spid="1024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1"/>
            <a:ext cx="8229600" cy="1265238"/>
          </a:xfrm>
          <a:ln w="38100">
            <a:solidFill>
              <a:schemeClr val="tx1"/>
            </a:solidFill>
          </a:ln>
        </p:spPr>
        <p:txBody>
          <a:bodyPr/>
          <a:lstStyle/>
          <a:p>
            <a:pPr>
              <a:defRPr/>
            </a:pPr>
            <a:r>
              <a:rPr lang="en-US" sz="5400" b="1" dirty="0" smtClean="0">
                <a:latin typeface="Tahoma" pitchFamily="34" charset="0"/>
              </a:rPr>
              <a:t>Joseph’s Temptations</a:t>
            </a:r>
            <a:endParaRPr lang="en-US" sz="5400" b="1" dirty="0">
              <a:latin typeface="Tahoma" pitchFamily="34" charset="0"/>
            </a:endParaRPr>
          </a:p>
        </p:txBody>
      </p:sp>
      <p:sp>
        <p:nvSpPr>
          <p:cNvPr id="20483" name="Rectangle 3"/>
          <p:cNvSpPr>
            <a:spLocks noGrp="1" noChangeArrowheads="1"/>
          </p:cNvSpPr>
          <p:nvPr>
            <p:ph type="body" idx="1"/>
          </p:nvPr>
        </p:nvSpPr>
        <p:spPr>
          <a:xfrm>
            <a:off x="914400" y="1600200"/>
            <a:ext cx="8001000" cy="5029200"/>
          </a:xfrm>
        </p:spPr>
        <p:txBody>
          <a:bodyPr/>
          <a:lstStyle/>
          <a:p>
            <a:pPr>
              <a:lnSpc>
                <a:spcPct val="90000"/>
              </a:lnSpc>
              <a:defRPr/>
            </a:pPr>
            <a:r>
              <a:rPr lang="en-US" sz="4000" b="1" dirty="0">
                <a:latin typeface="Tahoma" pitchFamily="34" charset="0"/>
              </a:rPr>
              <a:t> Jealousy of Brothers</a:t>
            </a:r>
          </a:p>
          <a:p>
            <a:pPr>
              <a:lnSpc>
                <a:spcPct val="90000"/>
              </a:lnSpc>
              <a:defRPr/>
            </a:pPr>
            <a:r>
              <a:rPr lang="en-US" sz="4000" b="1" dirty="0">
                <a:latin typeface="Tahoma" pitchFamily="34" charset="0"/>
              </a:rPr>
              <a:t> Sold into Slavery</a:t>
            </a:r>
          </a:p>
          <a:p>
            <a:pPr>
              <a:lnSpc>
                <a:spcPct val="90000"/>
              </a:lnSpc>
              <a:defRPr/>
            </a:pPr>
            <a:r>
              <a:rPr lang="en-US" sz="4000" b="1" dirty="0">
                <a:latin typeface="Tahoma" pitchFamily="34" charset="0"/>
              </a:rPr>
              <a:t> Prosperity in Egypt</a:t>
            </a:r>
          </a:p>
          <a:p>
            <a:pPr>
              <a:lnSpc>
                <a:spcPct val="90000"/>
              </a:lnSpc>
              <a:defRPr/>
            </a:pPr>
            <a:r>
              <a:rPr lang="en-US" sz="4000" b="1" dirty="0">
                <a:latin typeface="Tahoma" pitchFamily="34" charset="0"/>
              </a:rPr>
              <a:t> Sexual Temptation</a:t>
            </a:r>
          </a:p>
          <a:p>
            <a:pPr>
              <a:lnSpc>
                <a:spcPct val="90000"/>
              </a:lnSpc>
              <a:defRPr/>
            </a:pPr>
            <a:r>
              <a:rPr lang="en-US" sz="4000" b="1" dirty="0">
                <a:latin typeface="Tahoma" pitchFamily="34" charset="0"/>
              </a:rPr>
              <a:t> Unjust Punishment – Prison</a:t>
            </a:r>
          </a:p>
          <a:p>
            <a:pPr>
              <a:lnSpc>
                <a:spcPct val="90000"/>
              </a:lnSpc>
              <a:defRPr/>
            </a:pPr>
            <a:r>
              <a:rPr lang="en-US" sz="4000" b="1" dirty="0">
                <a:latin typeface="Tahoma" pitchFamily="34" charset="0"/>
              </a:rPr>
              <a:t> Unappreciated – Forgotten</a:t>
            </a:r>
          </a:p>
          <a:p>
            <a:pPr>
              <a:lnSpc>
                <a:spcPct val="90000"/>
              </a:lnSpc>
              <a:defRPr/>
            </a:pPr>
            <a:r>
              <a:rPr lang="en-US" sz="4000" b="1" dirty="0">
                <a:latin typeface="Tahoma" pitchFamily="34" charset="0"/>
              </a:rPr>
              <a:t> Revenge</a:t>
            </a:r>
          </a:p>
          <a:p>
            <a:pPr>
              <a:lnSpc>
                <a:spcPct val="90000"/>
              </a:lnSpc>
              <a:defRPr/>
            </a:pPr>
            <a:endParaRPr lang="en-US" sz="40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3">
                                            <p:txEl>
                                              <p:pRg st="6" end="6"/>
                                            </p:txEl>
                                          </p:spTgt>
                                        </p:tgtEl>
                                        <p:attrNameLst>
                                          <p:attrName>style.visibility</p:attrName>
                                        </p:attrNameLst>
                                      </p:cBhvr>
                                      <p:to>
                                        <p:strVal val="visible"/>
                                      </p:to>
                                    </p:set>
                                    <p:anim calcmode="lin" valueType="num">
                                      <p:cBhvr>
                                        <p:cTn id="7" dur="1000" fill="hold"/>
                                        <p:tgtEl>
                                          <p:spTgt spid="20483">
                                            <p:txEl>
                                              <p:pRg st="6" end="6"/>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6" end="6"/>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3"/>
          <p:cNvSpPr txBox="1">
            <a:spLocks noChangeArrowheads="1"/>
          </p:cNvSpPr>
          <p:nvPr/>
        </p:nvSpPr>
        <p:spPr bwMode="auto">
          <a:xfrm>
            <a:off x="266700" y="315912"/>
            <a:ext cx="86106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000" b="1" dirty="0">
                <a:solidFill>
                  <a:schemeClr val="bg1"/>
                </a:solidFill>
                <a:latin typeface="Tahoma" pitchFamily="34" charset="0"/>
              </a:rPr>
              <a:t>God sent me before you to preserve a posterity for you in the earth, and to save your lives by a great deliverance. So now </a:t>
            </a:r>
            <a:r>
              <a:rPr lang="en-US" sz="4000" b="1" dirty="0" smtClean="0">
                <a:solidFill>
                  <a:schemeClr val="bg1"/>
                </a:solidFill>
                <a:latin typeface="Tahoma" pitchFamily="34" charset="0"/>
              </a:rPr>
              <a:t> it </a:t>
            </a:r>
            <a:r>
              <a:rPr lang="en-US" sz="4000" b="1" dirty="0">
                <a:solidFill>
                  <a:schemeClr val="bg1"/>
                </a:solidFill>
                <a:latin typeface="Tahoma" pitchFamily="34" charset="0"/>
              </a:rPr>
              <a:t>was not you who sent me here, but God; and He has made me a father to Pharaoh, and </a:t>
            </a:r>
            <a:r>
              <a:rPr lang="en-US" sz="4000" b="1" dirty="0" smtClean="0">
                <a:solidFill>
                  <a:schemeClr val="bg1"/>
                </a:solidFill>
                <a:latin typeface="Tahoma" pitchFamily="34" charset="0"/>
              </a:rPr>
              <a:t> lord </a:t>
            </a:r>
            <a:r>
              <a:rPr lang="en-US" sz="4000" b="1" dirty="0">
                <a:solidFill>
                  <a:schemeClr val="bg1"/>
                </a:solidFill>
                <a:latin typeface="Tahoma" pitchFamily="34" charset="0"/>
              </a:rPr>
              <a:t>of all his house, and a ruler throughout all the land of Egypt. (Genesis 45:7-8 NKJV</a:t>
            </a:r>
            <a:r>
              <a:rPr lang="en-US" sz="4000" b="1" dirty="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5843"/>
                                        </p:tgtEl>
                                        <p:attrNameLst>
                                          <p:attrName>style.visibility</p:attrName>
                                        </p:attrNameLst>
                                      </p:cBhvr>
                                      <p:to>
                                        <p:strVal val="visible"/>
                                      </p:to>
                                    </p:set>
                                    <p:animEffect transition="in" filter="box(out)">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266700" y="342900"/>
            <a:ext cx="8610600" cy="61722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3600" b="1" dirty="0">
                <a:solidFill>
                  <a:schemeClr val="bg1"/>
                </a:solidFill>
                <a:latin typeface="Tahoma" pitchFamily="34" charset="0"/>
              </a:rPr>
              <a:t>Joseph said to them, "Do not be afraid, for am I in the place of God? "But as for you, you meant evil against me; but God meant it for good, in order to bring it about as it is this day, to save many people alive. "Now therefore, do not be afraid; I will provide for you and your little ones." And he comforted them and spoke kindly to them. (Genesis 50:19-21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7891"/>
                                        </p:tgtEl>
                                        <p:attrNameLst>
                                          <p:attrName>style.visibility</p:attrName>
                                        </p:attrNameLst>
                                      </p:cBhvr>
                                      <p:to>
                                        <p:strVal val="visible"/>
                                      </p:to>
                                    </p:set>
                                    <p:animEffect transition="in" filter="box(out)">
                                      <p:cBhvr>
                                        <p:cTn id="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ln w="76200">
            <a:solidFill>
              <a:schemeClr val="tx1"/>
            </a:solidFill>
          </a:ln>
        </p:spPr>
        <p:txBody>
          <a:bodyPr/>
          <a:lstStyle/>
          <a:p>
            <a:pPr>
              <a:defRPr/>
            </a:pPr>
            <a:r>
              <a:rPr lang="en-US" sz="7200" b="1" dirty="0">
                <a:latin typeface="Tahoma" pitchFamily="34" charset="0"/>
              </a:rPr>
              <a:t>Lessons:</a:t>
            </a:r>
          </a:p>
        </p:txBody>
      </p:sp>
      <p:sp>
        <p:nvSpPr>
          <p:cNvPr id="44035" name="Rectangle 3"/>
          <p:cNvSpPr>
            <a:spLocks noGrp="1" noChangeArrowheads="1"/>
          </p:cNvSpPr>
          <p:nvPr>
            <p:ph type="body" idx="1"/>
          </p:nvPr>
        </p:nvSpPr>
        <p:spPr>
          <a:xfrm>
            <a:off x="914400" y="1600200"/>
            <a:ext cx="8077200" cy="5029200"/>
          </a:xfrm>
        </p:spPr>
        <p:txBody>
          <a:bodyPr/>
          <a:lstStyle/>
          <a:p>
            <a:pPr>
              <a:defRPr/>
            </a:pPr>
            <a:r>
              <a:rPr lang="en-US" sz="4000" b="1" dirty="0">
                <a:solidFill>
                  <a:schemeClr val="tx2"/>
                </a:solidFill>
                <a:latin typeface="Tahoma" pitchFamily="34" charset="0"/>
              </a:rPr>
              <a:t> Trust in God</a:t>
            </a:r>
          </a:p>
          <a:p>
            <a:pPr>
              <a:defRPr/>
            </a:pPr>
            <a:r>
              <a:rPr lang="en-US" sz="4000" b="1" dirty="0">
                <a:solidFill>
                  <a:schemeClr val="tx2"/>
                </a:solidFill>
                <a:latin typeface="Tahoma" pitchFamily="34" charset="0"/>
              </a:rPr>
              <a:t> Obey God’s Will</a:t>
            </a:r>
          </a:p>
          <a:p>
            <a:pPr>
              <a:defRPr/>
            </a:pPr>
            <a:r>
              <a:rPr lang="en-US" sz="4000" b="1" dirty="0">
                <a:solidFill>
                  <a:schemeClr val="tx2"/>
                </a:solidFill>
                <a:latin typeface="Tahoma" pitchFamily="34" charset="0"/>
              </a:rPr>
              <a:t> Don’t judge God on what happens in one day </a:t>
            </a:r>
          </a:p>
          <a:p>
            <a:pPr>
              <a:defRPr/>
            </a:pPr>
            <a:r>
              <a:rPr lang="en-US" sz="4000" b="1" dirty="0">
                <a:solidFill>
                  <a:schemeClr val="tx2"/>
                </a:solidFill>
                <a:latin typeface="Tahoma" pitchFamily="34" charset="0"/>
              </a:rPr>
              <a:t> Be Patient</a:t>
            </a:r>
          </a:p>
          <a:p>
            <a:pPr>
              <a:defRPr/>
            </a:pPr>
            <a:r>
              <a:rPr lang="en-US" sz="4000" b="1" dirty="0">
                <a:solidFill>
                  <a:schemeClr val="tx2"/>
                </a:solidFill>
                <a:latin typeface="Tahoma" pitchFamily="34" charset="0"/>
              </a:rPr>
              <a:t> Accept your situation and make the best of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1000" fill="hold"/>
                                        <p:tgtEl>
                                          <p:spTgt spid="440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40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40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1000" fill="hold"/>
                                        <p:tgtEl>
                                          <p:spTgt spid="440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40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40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 calcmode="lin" valueType="num">
                                      <p:cBhvr>
                                        <p:cTn id="21" dur="1000" fill="hold"/>
                                        <p:tgtEl>
                                          <p:spTgt spid="440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40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40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 calcmode="lin" valueType="num">
                                      <p:cBhvr>
                                        <p:cTn id="28" dur="1000" fill="hold"/>
                                        <p:tgtEl>
                                          <p:spTgt spid="4403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403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403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 calcmode="lin" valueType="num">
                                      <p:cBhvr>
                                        <p:cTn id="35" dur="1000" fill="hold"/>
                                        <p:tgtEl>
                                          <p:spTgt spid="4403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403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914400"/>
          </a:xfrm>
          <a:ln w="76200">
            <a:solidFill>
              <a:schemeClr val="tx1"/>
            </a:solidFill>
            <a:miter lim="800000"/>
            <a:headEnd/>
            <a:tailEnd/>
          </a:ln>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Providence of God</a:t>
            </a:r>
          </a:p>
        </p:txBody>
      </p:sp>
      <p:sp>
        <p:nvSpPr>
          <p:cNvPr id="9219" name="Rectangle 3"/>
          <p:cNvSpPr>
            <a:spLocks noGrp="1" noChangeArrowheads="1"/>
          </p:cNvSpPr>
          <p:nvPr>
            <p:ph type="body" idx="1"/>
          </p:nvPr>
        </p:nvSpPr>
        <p:spPr>
          <a:xfrm>
            <a:off x="533400" y="1524000"/>
            <a:ext cx="8229600" cy="5257800"/>
          </a:xfrm>
          <a:effectLst>
            <a:outerShdw dist="35921" dir="2700000" algn="ctr" rotWithShape="0">
              <a:schemeClr val="bg1"/>
            </a:outerShdw>
          </a:effectLst>
        </p:spPr>
        <p:txBody>
          <a:bodyPr/>
          <a:lstStyle/>
          <a:p>
            <a:pPr marL="609600" indent="-609600">
              <a:lnSpc>
                <a:spcPct val="90000"/>
              </a:lnSpc>
              <a:buFont typeface="Wingdings" pitchFamily="2" charset="2"/>
              <a:buNone/>
            </a:pPr>
            <a:r>
              <a:rPr lang="en-US" sz="3600" b="1" dirty="0" smtClean="0">
                <a:latin typeface="Tahoma" pitchFamily="34" charset="0"/>
              </a:rPr>
              <a:t>Mankind </a:t>
            </a:r>
            <a:r>
              <a:rPr lang="en-US" sz="3600" b="1" dirty="0">
                <a:latin typeface="Tahoma" pitchFamily="34" charset="0"/>
              </a:rPr>
              <a:t>is subject to all laws of nature and will </a:t>
            </a:r>
            <a:r>
              <a:rPr lang="en-US" sz="3600" b="1" dirty="0" smtClean="0">
                <a:latin typeface="Tahoma" pitchFamily="34" charset="0"/>
              </a:rPr>
              <a:t>suffer consequences </a:t>
            </a:r>
            <a:r>
              <a:rPr lang="en-US" sz="3600" b="1" dirty="0">
                <a:latin typeface="Tahoma" pitchFamily="34" charset="0"/>
              </a:rPr>
              <a:t>upon violation of natural law.  </a:t>
            </a:r>
          </a:p>
          <a:p>
            <a:pPr marL="609600" indent="-609600">
              <a:lnSpc>
                <a:spcPct val="90000"/>
              </a:lnSpc>
              <a:buFont typeface="Wingdings" pitchFamily="2" charset="2"/>
              <a:buNone/>
            </a:pPr>
            <a:r>
              <a:rPr lang="en-US" sz="3600" b="1" dirty="0">
                <a:latin typeface="Tahoma" pitchFamily="34" charset="0"/>
              </a:rPr>
              <a:t>Blessing is the result of obedience; accidents, suffering, and death are the consequence of disobedience.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28600"/>
            <a:ext cx="8229600" cy="990600"/>
          </a:xfrm>
          <a:ln w="76200">
            <a:solidFill>
              <a:schemeClr val="tx1"/>
            </a:solidFill>
            <a:miter lim="800000"/>
            <a:headEnd/>
            <a:tailEnd/>
          </a:ln>
          <a:effectLst>
            <a:outerShdw dist="35921" dir="2700000" algn="ctr" rotWithShape="0">
              <a:schemeClr val="bg1"/>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Providence of God</a:t>
            </a:r>
          </a:p>
        </p:txBody>
      </p:sp>
      <p:sp>
        <p:nvSpPr>
          <p:cNvPr id="10243" name="Rectangle 3"/>
          <p:cNvSpPr>
            <a:spLocks noGrp="1" noChangeArrowheads="1"/>
          </p:cNvSpPr>
          <p:nvPr>
            <p:ph type="body" idx="1"/>
          </p:nvPr>
        </p:nvSpPr>
        <p:spPr>
          <a:xfrm>
            <a:off x="609600" y="1676400"/>
            <a:ext cx="8229600" cy="4953000"/>
          </a:xfrm>
          <a:effectLst/>
        </p:spPr>
        <p:txBody>
          <a:bodyPr/>
          <a:lstStyle/>
          <a:p>
            <a:pPr marL="609600" indent="-609600">
              <a:lnSpc>
                <a:spcPct val="90000"/>
              </a:lnSpc>
              <a:buFont typeface="Wingdings" pitchFamily="2" charset="2"/>
              <a:buNone/>
            </a:pPr>
            <a:r>
              <a:rPr lang="en-US" sz="3600" b="1" dirty="0" smtClean="0">
                <a:latin typeface="Tahoma" pitchFamily="34" charset="0"/>
              </a:rPr>
              <a:t>God </a:t>
            </a:r>
            <a:r>
              <a:rPr lang="en-US" sz="3600" b="1" dirty="0">
                <a:latin typeface="Tahoma" pitchFamily="34" charset="0"/>
              </a:rPr>
              <a:t>has the power and ability to allow mankind the freedom of choice in his daily life, but also to use man’s choices to accomplish his purpose.</a:t>
            </a:r>
          </a:p>
          <a:p>
            <a:pPr marL="609600" indent="-609600">
              <a:lnSpc>
                <a:spcPct val="90000"/>
              </a:lnSpc>
              <a:buFont typeface="Wingdings" pitchFamily="2" charset="2"/>
              <a:buNone/>
            </a:pPr>
            <a:r>
              <a:rPr lang="en-US" sz="3600" b="1" dirty="0">
                <a:latin typeface="Tahoma" pitchFamily="34" charset="0"/>
              </a:rPr>
              <a:t>God can directly alter the course of human events, if he wills, in answer to the prayers of his children.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381000" y="1012954"/>
            <a:ext cx="8382000" cy="4832092"/>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400" b="1" dirty="0">
                <a:solidFill>
                  <a:schemeClr val="bg1"/>
                </a:solidFill>
                <a:latin typeface="Tahoma" pitchFamily="34" charset="0"/>
              </a:rPr>
              <a:t>Those who wait on the LORD Shall renew their strength; They shall mount up with wings like eagles, They shall run and not be weary, They shall walk and not faint.                             (Isaiah 40:31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2531"/>
                                        </p:tgtEl>
                                        <p:attrNameLst>
                                          <p:attrName>style.visibility</p:attrName>
                                        </p:attrNameLst>
                                      </p:cBhvr>
                                      <p:to>
                                        <p:strVal val="visible"/>
                                      </p:to>
                                    </p:set>
                                    <p:animEffect transition="in" filter="box(out)">
                                      <p:cBhvr>
                                        <p:cTn id="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3"/>
          <p:cNvSpPr txBox="1">
            <a:spLocks noChangeArrowheads="1"/>
          </p:cNvSpPr>
          <p:nvPr/>
        </p:nvSpPr>
        <p:spPr bwMode="auto">
          <a:xfrm>
            <a:off x="266700" y="1351508"/>
            <a:ext cx="8610600" cy="4154984"/>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400" b="1" dirty="0">
                <a:solidFill>
                  <a:schemeClr val="bg1"/>
                </a:solidFill>
                <a:latin typeface="Tahoma" pitchFamily="34" charset="0"/>
              </a:rPr>
              <a:t>We know that God causes all things to work together for good to those who love God, to those who are called according to His purpose.                           (Romans 8:28 </a:t>
            </a:r>
            <a:r>
              <a:rPr lang="en-US" sz="4400" b="1" dirty="0" smtClean="0">
                <a:solidFill>
                  <a:schemeClr val="bg1"/>
                </a:solidFill>
                <a:latin typeface="Tahoma" pitchFamily="34" charset="0"/>
              </a:rPr>
              <a:t>NASB)</a:t>
            </a:r>
            <a:r>
              <a:rPr lang="en-US" sz="4400" b="1" dirty="0" smtClean="0">
                <a:latin typeface="Tahoma" pitchFamily="34" charset="0"/>
              </a:rPr>
              <a:t>)</a:t>
            </a:r>
            <a:endParaRPr lang="en-US" sz="44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3555"/>
                                        </p:tgtEl>
                                        <p:attrNameLst>
                                          <p:attrName>style.visibility</p:attrName>
                                        </p:attrNameLst>
                                      </p:cBhvr>
                                      <p:to>
                                        <p:strVal val="visible"/>
                                      </p:to>
                                    </p:set>
                                    <p:animEffect transition="in" filter="box(out)">
                                      <p:cBhvr>
                                        <p:cTn id="7"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p:cNvSpPr txBox="1">
            <a:spLocks noChangeArrowheads="1"/>
          </p:cNvSpPr>
          <p:nvPr/>
        </p:nvSpPr>
        <p:spPr bwMode="auto">
          <a:xfrm>
            <a:off x="266700" y="1351508"/>
            <a:ext cx="8610600" cy="4154984"/>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sz="2400">
                <a:solidFill>
                  <a:schemeClr val="tx1"/>
                </a:solidFill>
                <a:latin typeface="Times"/>
              </a:defRPr>
            </a:lvl1pPr>
            <a:lvl2pPr marL="742950" indent="-285750">
              <a:tabLst>
                <a:tab pos="4349750" algn="l"/>
              </a:tabLst>
              <a:defRPr sz="2400">
                <a:solidFill>
                  <a:schemeClr val="tx1"/>
                </a:solidFill>
                <a:latin typeface="Times"/>
              </a:defRPr>
            </a:lvl2pPr>
            <a:lvl3pPr marL="1143000" indent="-228600">
              <a:tabLst>
                <a:tab pos="4349750" algn="l"/>
              </a:tabLst>
              <a:defRPr sz="2400">
                <a:solidFill>
                  <a:schemeClr val="tx1"/>
                </a:solidFill>
                <a:latin typeface="Times"/>
              </a:defRPr>
            </a:lvl3pPr>
            <a:lvl4pPr marL="1600200" indent="-228600">
              <a:tabLst>
                <a:tab pos="4349750" algn="l"/>
              </a:tabLst>
              <a:defRPr sz="2400">
                <a:solidFill>
                  <a:schemeClr val="tx1"/>
                </a:solidFill>
                <a:latin typeface="Times"/>
              </a:defRPr>
            </a:lvl4pPr>
            <a:lvl5pPr marL="2057400" indent="-228600">
              <a:tabLst>
                <a:tab pos="4349750" algn="l"/>
              </a:tabLst>
              <a:defRPr sz="2400">
                <a:solidFill>
                  <a:schemeClr val="tx1"/>
                </a:solidFill>
                <a:latin typeface="Times"/>
              </a:defRPr>
            </a:lvl5pPr>
            <a:lvl6pPr marL="2514600" indent="-228600" eaLnBrk="0" fontAlgn="base" hangingPunct="0">
              <a:spcBef>
                <a:spcPct val="0"/>
              </a:spcBef>
              <a:spcAft>
                <a:spcPct val="0"/>
              </a:spcAft>
              <a:tabLst>
                <a:tab pos="4349750" algn="l"/>
              </a:tabLst>
              <a:defRPr sz="2400">
                <a:solidFill>
                  <a:schemeClr val="tx1"/>
                </a:solidFill>
                <a:latin typeface="Times"/>
              </a:defRPr>
            </a:lvl6pPr>
            <a:lvl7pPr marL="2971800" indent="-228600" eaLnBrk="0" fontAlgn="base" hangingPunct="0">
              <a:spcBef>
                <a:spcPct val="0"/>
              </a:spcBef>
              <a:spcAft>
                <a:spcPct val="0"/>
              </a:spcAft>
              <a:tabLst>
                <a:tab pos="4349750" algn="l"/>
              </a:tabLst>
              <a:defRPr sz="2400">
                <a:solidFill>
                  <a:schemeClr val="tx1"/>
                </a:solidFill>
                <a:latin typeface="Times"/>
              </a:defRPr>
            </a:lvl7pPr>
            <a:lvl8pPr marL="3429000" indent="-228600" eaLnBrk="0" fontAlgn="base" hangingPunct="0">
              <a:spcBef>
                <a:spcPct val="0"/>
              </a:spcBef>
              <a:spcAft>
                <a:spcPct val="0"/>
              </a:spcAft>
              <a:tabLst>
                <a:tab pos="4349750" algn="l"/>
              </a:tabLst>
              <a:defRPr sz="2400">
                <a:solidFill>
                  <a:schemeClr val="tx1"/>
                </a:solidFill>
                <a:latin typeface="Times"/>
              </a:defRPr>
            </a:lvl8pPr>
            <a:lvl9pPr marL="3886200" indent="-228600" eaLnBrk="0" fontAlgn="base" hangingPunct="0">
              <a:spcBef>
                <a:spcPct val="0"/>
              </a:spcBef>
              <a:spcAft>
                <a:spcPct val="0"/>
              </a:spcAft>
              <a:tabLst>
                <a:tab pos="4349750" algn="l"/>
              </a:tabLst>
              <a:defRPr sz="2400">
                <a:solidFill>
                  <a:schemeClr val="tx1"/>
                </a:solidFill>
                <a:latin typeface="Times"/>
              </a:defRPr>
            </a:lvl9pPr>
          </a:lstStyle>
          <a:p>
            <a:pPr algn="ctr">
              <a:spcBef>
                <a:spcPct val="50000"/>
              </a:spcBef>
            </a:pPr>
            <a:r>
              <a:rPr lang="en-US" sz="4400" b="1" dirty="0">
                <a:solidFill>
                  <a:schemeClr val="bg1"/>
                </a:solidFill>
                <a:latin typeface="Tahoma" pitchFamily="34" charset="0"/>
              </a:rPr>
              <a:t>Now to Him who is able to do exceeding abundantly beyond all that we ask or think, according to the power that works within us                (Ephesians 3:20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4579"/>
                                        </p:tgtEl>
                                        <p:attrNameLst>
                                          <p:attrName>style.visibility</p:attrName>
                                        </p:attrNameLst>
                                      </p:cBhvr>
                                      <p:to>
                                        <p:strVal val="visible"/>
                                      </p:to>
                                    </p:set>
                                    <p:animEffect transition="in" filter="box(out)">
                                      <p:cBhvr>
                                        <p:cTn id="7"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algn="ctr">
              <a:buFont typeface="Wingdings" pitchFamily="2" charset="2"/>
              <a:buNone/>
              <a:defRPr/>
            </a:pPr>
            <a:r>
              <a:rPr lang="en-US" sz="6000" b="1" dirty="0" smtClean="0">
                <a:solidFill>
                  <a:schemeClr val="tx2"/>
                </a:solidFill>
                <a:latin typeface="Tahoma" pitchFamily="34" charset="0"/>
              </a:rPr>
              <a:t>Why Do Bad Things Happen To God People?</a:t>
            </a:r>
          </a:p>
          <a:p>
            <a:pPr algn="ctr">
              <a:buFont typeface="Wingdings" pitchFamily="2" charset="2"/>
              <a:buNone/>
              <a:defRPr/>
            </a:pPr>
            <a:r>
              <a:rPr lang="en-US" sz="6000" b="1" dirty="0" smtClean="0">
                <a:solidFill>
                  <a:schemeClr val="tx2"/>
                </a:solidFill>
                <a:latin typeface="Tahoma" pitchFamily="34" charset="0"/>
              </a:rPr>
              <a:t>Temptation – Trials </a:t>
            </a:r>
            <a:endParaRPr lang="en-US" sz="6000" b="1" dirty="0">
              <a:solidFill>
                <a:schemeClr val="tx2"/>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89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8915">
                                            <p:txEl>
                                              <p:pRg st="1" end="1"/>
                                            </p:txEl>
                                          </p:spTgt>
                                        </p:tgtEl>
                                        <p:attrNameLst>
                                          <p:attrName>style.visibility</p:attrName>
                                        </p:attrNameLst>
                                      </p:cBhvr>
                                      <p:to>
                                        <p:strVal val="visible"/>
                                      </p:to>
                                    </p:set>
                                    <p:anim calcmode="lin" valueType="num">
                                      <p:cBhvr>
                                        <p:cTn id="14" dur="1000" fill="hold"/>
                                        <p:tgtEl>
                                          <p:spTgt spid="389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89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045">
  <a:themeElements>
    <a:clrScheme name="045 1">
      <a:dk1>
        <a:srgbClr val="000000"/>
      </a:dk1>
      <a:lt1>
        <a:srgbClr val="FFFFFF"/>
      </a:lt1>
      <a:dk2>
        <a:srgbClr val="000000"/>
      </a:dk2>
      <a:lt2>
        <a:srgbClr val="808080"/>
      </a:lt2>
      <a:accent1>
        <a:srgbClr val="3366FF"/>
      </a:accent1>
      <a:accent2>
        <a:srgbClr val="808080"/>
      </a:accent2>
      <a:accent3>
        <a:srgbClr val="FFFFFF"/>
      </a:accent3>
      <a:accent4>
        <a:srgbClr val="000000"/>
      </a:accent4>
      <a:accent5>
        <a:srgbClr val="ADB8FF"/>
      </a:accent5>
      <a:accent6>
        <a:srgbClr val="737373"/>
      </a:accent6>
      <a:hlink>
        <a:srgbClr val="996633"/>
      </a:hlink>
      <a:folHlink>
        <a:srgbClr val="B2B2B2"/>
      </a:folHlink>
    </a:clrScheme>
    <a:fontScheme name="045">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045 1">
        <a:dk1>
          <a:srgbClr val="000000"/>
        </a:dk1>
        <a:lt1>
          <a:srgbClr val="FFFFFF"/>
        </a:lt1>
        <a:dk2>
          <a:srgbClr val="000000"/>
        </a:dk2>
        <a:lt2>
          <a:srgbClr val="808080"/>
        </a:lt2>
        <a:accent1>
          <a:srgbClr val="3366FF"/>
        </a:accent1>
        <a:accent2>
          <a:srgbClr val="808080"/>
        </a:accent2>
        <a:accent3>
          <a:srgbClr val="FFFFFF"/>
        </a:accent3>
        <a:accent4>
          <a:srgbClr val="000000"/>
        </a:accent4>
        <a:accent5>
          <a:srgbClr val="ADB8FF"/>
        </a:accent5>
        <a:accent6>
          <a:srgbClr val="737373"/>
        </a:accent6>
        <a:hlink>
          <a:srgbClr val="9966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045</Template>
  <TotalTime>108</TotalTime>
  <Words>1478</Words>
  <Application>Microsoft Office PowerPoint</Application>
  <PresentationFormat>On-screen Show (4:3)</PresentationFormat>
  <Paragraphs>114</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Mongolian Baiti</vt:lpstr>
      <vt:lpstr>Tahoma</vt:lpstr>
      <vt:lpstr>Times</vt:lpstr>
      <vt:lpstr>Wingdings</vt:lpstr>
      <vt:lpstr>045</vt:lpstr>
      <vt:lpstr>Orbit</vt:lpstr>
      <vt:lpstr>Hand  of  God</vt:lpstr>
      <vt:lpstr>Providence of God</vt:lpstr>
      <vt:lpstr>God Rules In Three Areas:</vt:lpstr>
      <vt:lpstr>Providence of God</vt:lpstr>
      <vt:lpstr>Providence of God</vt:lpstr>
      <vt:lpstr>PowerPoint Presentation</vt:lpstr>
      <vt:lpstr>PowerPoint Presentation</vt:lpstr>
      <vt:lpstr>PowerPoint Presentation</vt:lpstr>
      <vt:lpstr>PowerPoint Presentation</vt:lpstr>
      <vt:lpstr>PowerPoint Presentation</vt:lpstr>
      <vt:lpstr>God’s Promise</vt:lpstr>
      <vt:lpstr>PowerPoint Presentation</vt:lpstr>
      <vt:lpstr>Joseph’s Temptations</vt:lpstr>
      <vt:lpstr>Joseph</vt:lpstr>
      <vt:lpstr>Joseph’s Temptations</vt:lpstr>
      <vt:lpstr>Joseph’s Temptation</vt:lpstr>
      <vt:lpstr>Joseph</vt:lpstr>
      <vt:lpstr>PowerPoint Presentation</vt:lpstr>
      <vt:lpstr>Joseph</vt:lpstr>
      <vt:lpstr>PowerPoint Presentation</vt:lpstr>
      <vt:lpstr>Joseph’s Temptations</vt:lpstr>
      <vt:lpstr>Joseph’s Temptations</vt:lpstr>
      <vt:lpstr>PowerPoint Presentation</vt:lpstr>
      <vt:lpstr>Joseph</vt:lpstr>
      <vt:lpstr>Joseph’s Temptations</vt:lpstr>
      <vt:lpstr>PowerPoint Presentation</vt:lpstr>
      <vt:lpstr>Joseph’s Temptations</vt:lpstr>
      <vt:lpstr>PowerPoint Presentation</vt:lpstr>
      <vt:lpstr>PowerPoint Presentation</vt:lpstr>
      <vt:lpstr>Joseph’s Temptations</vt:lpstr>
      <vt:lpstr>PowerPoint Presentation</vt:lpstr>
      <vt:lpstr>PowerPoint Presentation</vt:lpstr>
      <vt:lpstr>Lessons:</vt:lpstr>
    </vt:vector>
  </TitlesOfParts>
  <Company>Kettering Church of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of  God</dc:title>
  <dc:creator>Michael Hardin</dc:creator>
  <cp:lastModifiedBy>Michael Hardin</cp:lastModifiedBy>
  <cp:revision>17</cp:revision>
  <dcterms:created xsi:type="dcterms:W3CDTF">2006-10-01T09:24:15Z</dcterms:created>
  <dcterms:modified xsi:type="dcterms:W3CDTF">2017-02-24T15:46:02Z</dcterms:modified>
</cp:coreProperties>
</file>