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5" r:id="rId9"/>
    <p:sldId id="268" r:id="rId10"/>
    <p:sldId id="269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FE6BB-5471-EA48-91A8-0B5C589ABD2A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F0993-CE21-1D43-A597-7F9CAC4F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50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7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9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4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8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1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4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9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F8066-D42B-F647-AF90-905D77F678B2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63D5-5B4B-B448-9969-930BD11B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47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ndara"/>
                <a:cs typeface="Candara"/>
              </a:rPr>
              <a:t>Resurrection in the </a:t>
            </a:r>
            <a:r>
              <a:rPr lang="en-US" dirty="0" smtClean="0">
                <a:latin typeface="Candara"/>
                <a:cs typeface="Candara"/>
              </a:rPr>
              <a:t>Old Testament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dirty="0" smtClean="0">
                <a:latin typeface="Candara"/>
                <a:cs typeface="Candara"/>
              </a:rPr>
              <a:t>Psalm 30:4-6; 86:13; 18:4-6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David </a:t>
            </a:r>
            <a:r>
              <a:rPr lang="en-US" dirty="0" smtClean="0">
                <a:latin typeface="Candara"/>
                <a:cs typeface="Candara"/>
              </a:rPr>
              <a:t>delivered</a:t>
            </a:r>
            <a:endParaRPr lang="en-US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Jonah 1:17; Matt 12:40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Sign of Jonah</a:t>
            </a:r>
          </a:p>
          <a:p>
            <a:r>
              <a:rPr lang="en-US" dirty="0" smtClean="0">
                <a:latin typeface="Candara"/>
                <a:cs typeface="Candara"/>
              </a:rPr>
              <a:t>Psalm 16:10; Acts 2:29-31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Fulfilled in Christ</a:t>
            </a:r>
          </a:p>
          <a:p>
            <a:r>
              <a:rPr lang="en-US" dirty="0" smtClean="0">
                <a:latin typeface="Candara"/>
                <a:cs typeface="Candara"/>
              </a:rPr>
              <a:t>Jeremiah 38; Daniel 3:22-24; Daniel 6; Psalm 2:7; Acts 13:33; Ezekiel </a:t>
            </a:r>
            <a:r>
              <a:rPr lang="en-US" dirty="0" smtClean="0">
                <a:latin typeface="Candara"/>
                <a:cs typeface="Candara"/>
              </a:rPr>
              <a:t>37</a:t>
            </a:r>
            <a:endParaRPr lang="en-US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8668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ndara"/>
                <a:cs typeface="Candara"/>
              </a:rPr>
              <a:t>Lessons </a:t>
            </a:r>
            <a:r>
              <a:rPr lang="en-US" dirty="0">
                <a:latin typeface="Candara"/>
                <a:cs typeface="Candara"/>
              </a:rPr>
              <a:t>F</a:t>
            </a:r>
            <a:r>
              <a:rPr lang="en-US" dirty="0" smtClean="0">
                <a:latin typeface="Candara"/>
                <a:cs typeface="Candara"/>
              </a:rPr>
              <a:t>rom The 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Resurrection of Christ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3600" dirty="0" smtClean="0">
                <a:latin typeface="Candara"/>
                <a:cs typeface="Candara"/>
              </a:rPr>
              <a:t>Christ </a:t>
            </a:r>
            <a:r>
              <a:rPr lang="en-US" sz="3600" dirty="0" smtClean="0">
                <a:latin typeface="Candara"/>
                <a:cs typeface="Candara"/>
              </a:rPr>
              <a:t>is the fulfillment of the Old Testament.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dirty="0" smtClean="0">
                <a:latin typeface="Candara"/>
                <a:cs typeface="Candara"/>
              </a:rPr>
              <a:t>With </a:t>
            </a:r>
            <a:r>
              <a:rPr lang="en-US" sz="3600" dirty="0" smtClean="0">
                <a:latin typeface="Candara"/>
                <a:cs typeface="Candara"/>
              </a:rPr>
              <a:t>the resurrection, we have a living hope.</a:t>
            </a:r>
          </a:p>
          <a:p>
            <a:r>
              <a:rPr lang="en-US" dirty="0" smtClean="0">
                <a:latin typeface="Candara"/>
                <a:cs typeface="Candara"/>
              </a:rPr>
              <a:t>1 Peter 1:3</a:t>
            </a:r>
          </a:p>
          <a:p>
            <a:r>
              <a:rPr lang="en-US" dirty="0" smtClean="0">
                <a:latin typeface="Candara"/>
                <a:cs typeface="Candara"/>
              </a:rPr>
              <a:t>1 Peter 1:21</a:t>
            </a:r>
          </a:p>
          <a:p>
            <a:r>
              <a:rPr lang="en-US" dirty="0" smtClean="0">
                <a:latin typeface="Candara"/>
                <a:cs typeface="Candara"/>
              </a:rPr>
              <a:t>1 Corinthians 15:53-58</a:t>
            </a:r>
          </a:p>
        </p:txBody>
      </p:sp>
    </p:spTree>
    <p:extLst>
      <p:ext uri="{BB962C8B-B14F-4D97-AF65-F5344CB8AC3E}">
        <p14:creationId xmlns:p14="http://schemas.microsoft.com/office/powerpoint/2010/main" val="412940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ndara"/>
                <a:cs typeface="Candara"/>
              </a:rPr>
              <a:t>Lessons </a:t>
            </a:r>
            <a:r>
              <a:rPr lang="en-US" dirty="0">
                <a:latin typeface="Candara"/>
                <a:cs typeface="Candara"/>
              </a:rPr>
              <a:t>F</a:t>
            </a:r>
            <a:r>
              <a:rPr lang="en-US" dirty="0" smtClean="0">
                <a:latin typeface="Candara"/>
                <a:cs typeface="Candara"/>
              </a:rPr>
              <a:t>rom The 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Resurrection of Christ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3600" dirty="0" smtClean="0">
                <a:latin typeface="Candara"/>
                <a:cs typeface="Candara"/>
              </a:rPr>
              <a:t>Christ </a:t>
            </a:r>
            <a:r>
              <a:rPr lang="en-US" sz="3600" dirty="0" smtClean="0">
                <a:latin typeface="Candara"/>
                <a:cs typeface="Candara"/>
              </a:rPr>
              <a:t>is the fulfillment of the Old Testament.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dirty="0" smtClean="0">
                <a:latin typeface="Candara"/>
                <a:cs typeface="Candara"/>
              </a:rPr>
              <a:t>With </a:t>
            </a:r>
            <a:r>
              <a:rPr lang="en-US" sz="3600" dirty="0" smtClean="0">
                <a:latin typeface="Candara"/>
                <a:cs typeface="Candara"/>
              </a:rPr>
              <a:t>the resurrection, we have a living hope.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dirty="0" smtClean="0">
                <a:latin typeface="Candara"/>
                <a:cs typeface="Candara"/>
              </a:rPr>
              <a:t>Christ’s </a:t>
            </a:r>
            <a:r>
              <a:rPr lang="en-US" sz="3600" dirty="0" smtClean="0">
                <a:latin typeface="Candara"/>
                <a:cs typeface="Candara"/>
              </a:rPr>
              <a:t>life,</a:t>
            </a:r>
            <a:r>
              <a:rPr lang="en-US" sz="3600" dirty="0">
                <a:latin typeface="Candara"/>
                <a:cs typeface="Candara"/>
              </a:rPr>
              <a:t> </a:t>
            </a:r>
            <a:r>
              <a:rPr lang="en-US" sz="3600" dirty="0" smtClean="0">
                <a:latin typeface="Candara"/>
                <a:cs typeface="Candara"/>
              </a:rPr>
              <a:t>death, </a:t>
            </a:r>
            <a:r>
              <a:rPr lang="en-US" sz="3600" dirty="0" smtClean="0">
                <a:latin typeface="Candara"/>
                <a:cs typeface="Candara"/>
              </a:rPr>
              <a:t>burial </a:t>
            </a:r>
            <a:r>
              <a:rPr lang="en-US" sz="3600" dirty="0" smtClean="0">
                <a:latin typeface="Candara"/>
                <a:cs typeface="Candara"/>
              </a:rPr>
              <a:t>and resurrection are in vain if you are lost.</a:t>
            </a:r>
          </a:p>
          <a:p>
            <a:r>
              <a:rPr lang="en-US" dirty="0" smtClean="0">
                <a:latin typeface="Candara"/>
                <a:cs typeface="Candara"/>
              </a:rPr>
              <a:t>1 Peter 2:21-25</a:t>
            </a:r>
          </a:p>
        </p:txBody>
      </p:sp>
    </p:spTree>
    <p:extLst>
      <p:ext uri="{BB962C8B-B14F-4D97-AF65-F5344CB8AC3E}">
        <p14:creationId xmlns:p14="http://schemas.microsoft.com/office/powerpoint/2010/main" val="412940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57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1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8501"/>
            <a:ext cx="7772400" cy="231194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Candara"/>
                <a:cs typeface="Candara"/>
              </a:rPr>
              <a:t>The Resurrection of </a:t>
            </a:r>
            <a:br>
              <a:rPr lang="en-US" sz="6000" b="1" dirty="0" smtClean="0">
                <a:latin typeface="Candara"/>
                <a:cs typeface="Candara"/>
              </a:rPr>
            </a:br>
            <a:r>
              <a:rPr lang="en-US" sz="6000" b="1" dirty="0" smtClean="0">
                <a:latin typeface="Candara"/>
                <a:cs typeface="Candara"/>
              </a:rPr>
              <a:t>Jesus Christ</a:t>
            </a:r>
            <a:endParaRPr lang="en-US" sz="6000" b="1" dirty="0"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3600" i="1" dirty="0" smtClean="0">
                <a:solidFill>
                  <a:schemeClr val="tx1"/>
                </a:solidFill>
                <a:latin typeface="Candara"/>
                <a:cs typeface="Candara"/>
              </a:rPr>
              <a:t>Matthew 28</a:t>
            </a:r>
          </a:p>
          <a:p>
            <a:pPr>
              <a:lnSpc>
                <a:spcPct val="70000"/>
              </a:lnSpc>
            </a:pPr>
            <a:r>
              <a:rPr lang="en-US" sz="3600" i="1" dirty="0" smtClean="0">
                <a:solidFill>
                  <a:schemeClr val="tx1"/>
                </a:solidFill>
                <a:latin typeface="Candara"/>
                <a:cs typeface="Candara"/>
              </a:rPr>
              <a:t>Mark 16</a:t>
            </a:r>
          </a:p>
          <a:p>
            <a:pPr>
              <a:lnSpc>
                <a:spcPct val="70000"/>
              </a:lnSpc>
            </a:pPr>
            <a:r>
              <a:rPr lang="en-US" sz="3600" i="1" dirty="0" smtClean="0">
                <a:solidFill>
                  <a:schemeClr val="tx1"/>
                </a:solidFill>
                <a:latin typeface="Candara"/>
                <a:cs typeface="Candara"/>
              </a:rPr>
              <a:t> Luke 24</a:t>
            </a:r>
          </a:p>
          <a:p>
            <a:pPr>
              <a:lnSpc>
                <a:spcPct val="70000"/>
              </a:lnSpc>
            </a:pPr>
            <a:r>
              <a:rPr lang="en-US" sz="3600" i="1" dirty="0" smtClean="0">
                <a:solidFill>
                  <a:schemeClr val="tx1"/>
                </a:solidFill>
                <a:latin typeface="Candara"/>
                <a:cs typeface="Candara"/>
              </a:rPr>
              <a:t> John 20-21</a:t>
            </a:r>
            <a:endParaRPr lang="en-US" sz="3600" i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9864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andara"/>
                <a:cs typeface="Candara"/>
              </a:rPr>
              <a:t>If Jesus Did Not Rise…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sz="3600" dirty="0" smtClean="0">
                <a:latin typeface="Candara"/>
                <a:cs typeface="Candara"/>
              </a:rPr>
              <a:t>1 Corinthians 15:12-19</a:t>
            </a:r>
            <a:endParaRPr lang="en-US" sz="3600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rabicPeriod"/>
            </a:pPr>
            <a:r>
              <a:rPr lang="en-US" sz="3200" dirty="0" smtClean="0">
                <a:latin typeface="Candara"/>
                <a:cs typeface="Candara"/>
              </a:rPr>
              <a:t>Our preaching is vain.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>
                <a:latin typeface="Candara"/>
                <a:cs typeface="Candara"/>
              </a:rPr>
              <a:t>Our faith is vain.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>
                <a:latin typeface="Candara"/>
                <a:cs typeface="Candara"/>
              </a:rPr>
              <a:t>Apostles were false witnesses.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>
                <a:latin typeface="Candara"/>
                <a:cs typeface="Candara"/>
              </a:rPr>
              <a:t>We are still in our sins.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>
                <a:latin typeface="Candara"/>
                <a:cs typeface="Candara"/>
              </a:rPr>
              <a:t>Believers have perished at death.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>
                <a:latin typeface="Candara"/>
                <a:cs typeface="Candara"/>
              </a:rPr>
              <a:t>Christians are to be most pitied.</a:t>
            </a:r>
            <a:endParaRPr lang="en-US" sz="32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18660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ndara"/>
                <a:cs typeface="Candara"/>
              </a:rPr>
              <a:t>Christ Arose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ndara"/>
                <a:cs typeface="Candara"/>
              </a:rPr>
              <a:t>1 Corinthians 15:20</a:t>
            </a:r>
          </a:p>
          <a:p>
            <a:r>
              <a:rPr lang="en-US" dirty="0" smtClean="0">
                <a:latin typeface="Candara"/>
                <a:cs typeface="Candara"/>
              </a:rPr>
              <a:t>Luke 24:</a:t>
            </a:r>
            <a:r>
              <a:rPr lang="en-US" dirty="0" smtClean="0">
                <a:latin typeface="Candara"/>
                <a:cs typeface="Candara"/>
              </a:rPr>
              <a:t>18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Matthew 12:40; 16:21; 17:22-23; 20:17-19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Mark </a:t>
            </a:r>
            <a:r>
              <a:rPr lang="en-US" dirty="0" smtClean="0">
                <a:latin typeface="Candara"/>
                <a:cs typeface="Candara"/>
              </a:rPr>
              <a:t>8:31-9:1; 10:34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Luke </a:t>
            </a:r>
            <a:r>
              <a:rPr lang="en-US" dirty="0" smtClean="0">
                <a:latin typeface="Candara"/>
                <a:cs typeface="Candara"/>
              </a:rPr>
              <a:t>9:22-27; 24:6-8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John </a:t>
            </a:r>
            <a:r>
              <a:rPr lang="en-US" dirty="0" smtClean="0">
                <a:latin typeface="Candara"/>
                <a:cs typeface="Candara"/>
              </a:rPr>
              <a:t>2:19; 10:18; 12:16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22367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andara"/>
                <a:cs typeface="Candara"/>
              </a:rPr>
              <a:t>The Resurrection and the Gospel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771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ndara"/>
                <a:cs typeface="Candara"/>
              </a:rPr>
              <a:t>Peter preaching the </a:t>
            </a:r>
            <a:r>
              <a:rPr lang="en-US" dirty="0" smtClean="0">
                <a:latin typeface="Candara"/>
                <a:cs typeface="Candara"/>
              </a:rPr>
              <a:t>resurrection</a:t>
            </a:r>
            <a:endParaRPr lang="en-US" dirty="0" smtClean="0">
              <a:latin typeface="Candara"/>
              <a:cs typeface="Candara"/>
            </a:endParaRPr>
          </a:p>
          <a:p>
            <a:pPr lvl="1"/>
            <a:r>
              <a:rPr lang="en-US" dirty="0" smtClean="0">
                <a:latin typeface="Candara"/>
                <a:cs typeface="Candara"/>
              </a:rPr>
              <a:t>Acts 2:29-36; 3:15,26; 4:2,10; 7:56; 10:39-40</a:t>
            </a:r>
          </a:p>
          <a:p>
            <a:r>
              <a:rPr lang="en-US" dirty="0" smtClean="0">
                <a:latin typeface="Candara"/>
                <a:cs typeface="Candara"/>
              </a:rPr>
              <a:t>Paul preaching the </a:t>
            </a:r>
            <a:r>
              <a:rPr lang="en-US" dirty="0">
                <a:latin typeface="Candara"/>
                <a:cs typeface="Candara"/>
              </a:rPr>
              <a:t>r</a:t>
            </a:r>
            <a:r>
              <a:rPr lang="en-US" dirty="0" smtClean="0">
                <a:latin typeface="Candara"/>
                <a:cs typeface="Candara"/>
              </a:rPr>
              <a:t>esurrection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Antioch </a:t>
            </a:r>
            <a:r>
              <a:rPr lang="en-US" dirty="0" smtClean="0">
                <a:latin typeface="Candara"/>
                <a:cs typeface="Candara"/>
              </a:rPr>
              <a:t>of Pisidia – Acts 13:29-38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Athens – Acts 17:3,30-31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Jerusalem – Acts 22:8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Sanhedrin – Acts 23:6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Before Agrippa – Acts 26:</a:t>
            </a:r>
            <a:r>
              <a:rPr lang="en-US" dirty="0" smtClean="0">
                <a:latin typeface="Candara"/>
                <a:cs typeface="Candara"/>
              </a:rPr>
              <a:t>8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ndara"/>
                <a:cs typeface="Candara"/>
              </a:rPr>
              <a:t>Romans 6:4-5</a:t>
            </a:r>
          </a:p>
          <a:p>
            <a:pPr marL="457200" lvl="1" indent="0">
              <a:buNone/>
            </a:pPr>
            <a:endParaRPr lang="en-US" dirty="0" smtClean="0">
              <a:latin typeface="Candara"/>
              <a:cs typeface="Candara"/>
            </a:endParaRPr>
          </a:p>
          <a:p>
            <a:pPr lvl="1"/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38061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andara"/>
                <a:cs typeface="Candara"/>
              </a:rPr>
              <a:t>Significance of the Resurrection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ndara"/>
                <a:cs typeface="Candara"/>
              </a:rPr>
              <a:t>Since Jesus raised from the dead, it verifies our </a:t>
            </a:r>
            <a:r>
              <a:rPr lang="en-US" dirty="0" smtClean="0">
                <a:latin typeface="Candara"/>
                <a:cs typeface="Candara"/>
              </a:rPr>
              <a:t>justification.</a:t>
            </a:r>
            <a:endParaRPr lang="en-US" dirty="0" smtClean="0">
              <a:latin typeface="Candara"/>
              <a:cs typeface="Candara"/>
            </a:endParaRPr>
          </a:p>
          <a:p>
            <a:pPr lvl="1"/>
            <a:r>
              <a:rPr lang="en-US" dirty="0" smtClean="0">
                <a:latin typeface="Candara"/>
                <a:cs typeface="Candara"/>
              </a:rPr>
              <a:t>Romans 4:24-25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Justification = “the act of pronouncing one righteous”</a:t>
            </a:r>
          </a:p>
          <a:p>
            <a:r>
              <a:rPr lang="en-US" dirty="0" smtClean="0">
                <a:latin typeface="Candara"/>
                <a:cs typeface="Candara"/>
              </a:rPr>
              <a:t>Matthew 26:28</a:t>
            </a:r>
          </a:p>
        </p:txBody>
      </p:sp>
    </p:spTree>
    <p:extLst>
      <p:ext uri="{BB962C8B-B14F-4D97-AF65-F5344CB8AC3E}">
        <p14:creationId xmlns:p14="http://schemas.microsoft.com/office/powerpoint/2010/main" val="31049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ndara"/>
                <a:cs typeface="Candara"/>
              </a:rPr>
              <a:t>Lessons </a:t>
            </a:r>
            <a:r>
              <a:rPr lang="en-US" dirty="0">
                <a:latin typeface="Candara"/>
                <a:cs typeface="Candara"/>
              </a:rPr>
              <a:t>F</a:t>
            </a:r>
            <a:r>
              <a:rPr lang="en-US" dirty="0" smtClean="0">
                <a:latin typeface="Candara"/>
                <a:cs typeface="Candara"/>
              </a:rPr>
              <a:t>rom The 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Resurrection of Christ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3600" dirty="0" smtClean="0">
                <a:latin typeface="Candara"/>
                <a:cs typeface="Candara"/>
              </a:rPr>
              <a:t>Christ </a:t>
            </a:r>
            <a:r>
              <a:rPr lang="en-US" sz="3600" dirty="0" smtClean="0">
                <a:latin typeface="Candara"/>
                <a:cs typeface="Candara"/>
              </a:rPr>
              <a:t>is the fulfillment of the Old Testament.</a:t>
            </a:r>
          </a:p>
          <a:p>
            <a:r>
              <a:rPr lang="en-US" dirty="0" smtClean="0">
                <a:latin typeface="Candara"/>
                <a:cs typeface="Candara"/>
              </a:rPr>
              <a:t>Luke 24:25-27</a:t>
            </a:r>
          </a:p>
          <a:p>
            <a:r>
              <a:rPr lang="en-US" dirty="0" smtClean="0">
                <a:latin typeface="Candara"/>
                <a:cs typeface="Candara"/>
              </a:rPr>
              <a:t>Luke 24:44-46; John 20:9</a:t>
            </a:r>
          </a:p>
        </p:txBody>
      </p:sp>
    </p:spTree>
    <p:extLst>
      <p:ext uri="{BB962C8B-B14F-4D97-AF65-F5344CB8AC3E}">
        <p14:creationId xmlns:p14="http://schemas.microsoft.com/office/powerpoint/2010/main" val="399709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latin typeface="Candara"/>
                <a:cs typeface="Candara"/>
              </a:rPr>
              <a:t>Resurrection in the </a:t>
            </a:r>
            <a:r>
              <a:rPr lang="en-US" dirty="0" smtClean="0">
                <a:latin typeface="Candara"/>
                <a:cs typeface="Candara"/>
              </a:rPr>
              <a:t>Old Testament</a:t>
            </a:r>
            <a:endParaRPr lang="en-US" dirty="0" smtClean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8568"/>
            <a:ext cx="8229600" cy="5739432"/>
          </a:xfrm>
        </p:spPr>
        <p:txBody>
          <a:bodyPr/>
          <a:lstStyle/>
          <a:p>
            <a:r>
              <a:rPr lang="en-US" dirty="0" smtClean="0">
                <a:latin typeface="Candara"/>
                <a:cs typeface="Candara"/>
              </a:rPr>
              <a:t>1 Kgs 17:17-24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Elijah raises widow’s </a:t>
            </a:r>
            <a:r>
              <a:rPr lang="en-US" dirty="0" smtClean="0">
                <a:latin typeface="Candara"/>
                <a:cs typeface="Candara"/>
              </a:rPr>
              <a:t>son.</a:t>
            </a:r>
            <a:endParaRPr lang="en-US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2 Kgs 4:18-37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Elisha raises Shunammite’s </a:t>
            </a:r>
            <a:r>
              <a:rPr lang="en-US" dirty="0" smtClean="0">
                <a:latin typeface="Candara"/>
                <a:cs typeface="Candara"/>
              </a:rPr>
              <a:t>son.</a:t>
            </a:r>
            <a:endParaRPr lang="en-US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2 Kgs 13:20-21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Man thrown in Elisha’s </a:t>
            </a:r>
            <a:r>
              <a:rPr lang="en-US" dirty="0" smtClean="0">
                <a:latin typeface="Candara"/>
                <a:cs typeface="Candara"/>
              </a:rPr>
              <a:t>tomb.</a:t>
            </a:r>
            <a:endParaRPr lang="en-US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Hebrews 11:17-19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Abraham believed </a:t>
            </a:r>
            <a:r>
              <a:rPr lang="en-US" dirty="0" smtClean="0">
                <a:latin typeface="Candara"/>
                <a:cs typeface="Candara"/>
              </a:rPr>
              <a:t>God.</a:t>
            </a:r>
            <a:endParaRPr lang="en-US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Genesis 37; 40:15; 41:14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Joseph raised from the </a:t>
            </a:r>
            <a:r>
              <a:rPr lang="en-US" dirty="0" smtClean="0">
                <a:latin typeface="Candara"/>
                <a:cs typeface="Candara"/>
              </a:rPr>
              <a:t>pit.</a:t>
            </a:r>
            <a:endParaRPr lang="en-US" dirty="0" smtClean="0">
              <a:latin typeface="Candara"/>
              <a:cs typeface="Candara"/>
            </a:endParaRPr>
          </a:p>
          <a:p>
            <a:pPr marL="0" indent="0">
              <a:buNone/>
            </a:pPr>
            <a:endParaRPr lang="en-US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71555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494</Words>
  <Application>Microsoft Macintosh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The Resurrection of  Jesus Christ</vt:lpstr>
      <vt:lpstr>If Jesus Did Not Rise… 1 Corinthians 15:12-19</vt:lpstr>
      <vt:lpstr>Christ Arose</vt:lpstr>
      <vt:lpstr>The Resurrection and the Gospel</vt:lpstr>
      <vt:lpstr>Significance of the Resurrection</vt:lpstr>
      <vt:lpstr>Lessons From The  Resurrection of Christ</vt:lpstr>
      <vt:lpstr>Resurrection in the Old Testament</vt:lpstr>
      <vt:lpstr>Resurrection in the Old Testament</vt:lpstr>
      <vt:lpstr>Lessons From The  Resurrection of Christ</vt:lpstr>
      <vt:lpstr>Lessons From The  Resurrection of Christ</vt:lpstr>
      <vt:lpstr>PowerPoint Presentation</vt:lpstr>
    </vt:vector>
  </TitlesOfParts>
  <Company>Mizzou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Brownfield</dc:creator>
  <cp:lastModifiedBy>Allison Brownfield</cp:lastModifiedBy>
  <cp:revision>19</cp:revision>
  <cp:lastPrinted>2017-02-26T01:05:46Z</cp:lastPrinted>
  <dcterms:created xsi:type="dcterms:W3CDTF">2017-02-24T18:45:55Z</dcterms:created>
  <dcterms:modified xsi:type="dcterms:W3CDTF">2017-02-26T01:06:19Z</dcterms:modified>
</cp:coreProperties>
</file>