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34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Isaiah 40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INCOMPARABLE</a:t>
            </a:r>
            <a:endParaRPr lang="en-US" sz="4000" dirty="0"/>
          </a:p>
          <a:p>
            <a:r>
              <a:rPr lang="en-US" sz="4000" dirty="0" smtClean="0"/>
              <a:t>GREATNESS OF GOD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096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 Whom Will You Compare God? (Isaiah 40:12–26)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Will you compare God to His creation?   (Isaiah 40:12-14)</a:t>
            </a: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dirty="0" smtClean="0"/>
              <a:t>Will you compare God to the nations and rulers of men? (Isaiah 40:15-17, 21-24)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Will you compare God to idols?               (Isaiah 40:18-20)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The incomparable </a:t>
            </a:r>
            <a:r>
              <a:rPr lang="en-US" sz="2800" dirty="0"/>
              <a:t>g</a:t>
            </a:r>
            <a:r>
              <a:rPr lang="en-US" sz="2800" dirty="0" smtClean="0"/>
              <a:t>reatness of God         (Isaiah 40:25-26)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479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Great and Glorious  Assurance of God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Isaiah 40:27</a:t>
            </a:r>
          </a:p>
          <a:p>
            <a:r>
              <a:rPr lang="en-US" sz="2800" dirty="0" smtClean="0"/>
              <a:t>Romans 8:32</a:t>
            </a:r>
          </a:p>
          <a:p>
            <a:r>
              <a:rPr lang="en-US" sz="2800" dirty="0" smtClean="0"/>
              <a:t>Isaiah 40:28-31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308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Hope in Isaiah 40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Hope always looks forward.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Our ultimate hope is based on God.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Hope keeps us going.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230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60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1338</TotalTime>
  <Words>133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PowerPoint Presentation</vt:lpstr>
      <vt:lpstr>Isaiah 40</vt:lpstr>
      <vt:lpstr>To Whom Will You Compare God? (Isaiah 40:12–26)</vt:lpstr>
      <vt:lpstr>The Great and Glorious  Assurance of God</vt:lpstr>
      <vt:lpstr>Hope in Isaiah 40 </vt:lpstr>
      <vt:lpstr>PowerPoint Presentation</vt:lpstr>
    </vt:vector>
  </TitlesOfParts>
  <Company>Mizzou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Brownfield</dc:creator>
  <cp:lastModifiedBy>Allison Brownfield</cp:lastModifiedBy>
  <cp:revision>5</cp:revision>
  <dcterms:created xsi:type="dcterms:W3CDTF">2017-01-07T05:25:07Z</dcterms:created>
  <dcterms:modified xsi:type="dcterms:W3CDTF">2017-01-08T05:02:10Z</dcterms:modified>
</cp:coreProperties>
</file>