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96" r:id="rId2"/>
  </p:sldMasterIdLst>
  <p:handoutMasterIdLst>
    <p:handoutMasterId r:id="rId12"/>
  </p:handoutMasterIdLst>
  <p:sldIdLst>
    <p:sldId id="264" r:id="rId3"/>
    <p:sldId id="256" r:id="rId4"/>
    <p:sldId id="257" r:id="rId5"/>
    <p:sldId id="258" r:id="rId6"/>
    <p:sldId id="259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EC0E6-D2D1-3842-A37D-EA50C8F7A102}" type="datetimeFigureOut">
              <a:rPr lang="en-US" smtClean="0"/>
              <a:t>12/3/16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9C6F8-45DC-5A4D-97C0-5D0249599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73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8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2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9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12/3/16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0065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12/3/16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8562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12/3/16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3491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12/3/16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6581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12/3/16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5958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12/3/16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4397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12/3/16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1932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12/3/16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331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84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12/3/16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4218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12/3/16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7658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12/3/16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491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/>
              <a:t>12/3/16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0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/>
              <a:t>12/3/16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0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/>
              <a:t>12/3/16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5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/>
              <a:t>12/3/16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5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/>
              <a:t>12/3/16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8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DC58-CA19-E14F-AD8A-18C9AB1A491F}" type="datetimeFigureOut">
              <a:rPr lang="en-US" smtClean="0"/>
              <a:t>12/3/16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AA29-47EE-CE45-ACC5-2E65C26D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4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EDC58-CA19-E14F-AD8A-18C9AB1A491F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AA29-47EE-CE45-ACC5-2E65C26D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EDC58-CA19-E14F-AD8A-18C9AB1A491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12/3/16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AA29-47EE-CE45-ACC5-2E65C26D5D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066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980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Does Baptism Matter?</a:t>
            </a:r>
            <a:endParaRPr lang="en-US" sz="60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77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Views of Baptism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Catholic View</a:t>
            </a:r>
          </a:p>
          <a:p>
            <a:r>
              <a:rPr lang="en-US" dirty="0" smtClean="0"/>
              <a:t>Denominational View</a:t>
            </a:r>
          </a:p>
          <a:p>
            <a:r>
              <a:rPr lang="en-US" dirty="0" smtClean="0"/>
              <a:t>Biblical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Does Baptism Matter?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Kings 5; Ezekiel 36</a:t>
            </a:r>
          </a:p>
          <a:p>
            <a:r>
              <a:rPr lang="en-US" dirty="0" smtClean="0"/>
              <a:t>John 1:27</a:t>
            </a:r>
          </a:p>
          <a:p>
            <a:r>
              <a:rPr lang="en-US" dirty="0" smtClean="0"/>
              <a:t>Matthew 3:13-17</a:t>
            </a:r>
          </a:p>
          <a:p>
            <a:r>
              <a:rPr lang="en-US" dirty="0" smtClean="0"/>
              <a:t>Matthew 28:16-20; Mark 16:15-16</a:t>
            </a:r>
          </a:p>
          <a:p>
            <a:r>
              <a:rPr lang="en-US" dirty="0" smtClean="0"/>
              <a:t>Acts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12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New Testament Baptism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Knowledge</a:t>
            </a:r>
          </a:p>
          <a:p>
            <a:r>
              <a:rPr lang="en-US" dirty="0" smtClean="0"/>
              <a:t>Believing in Jesus</a:t>
            </a:r>
          </a:p>
          <a:p>
            <a:r>
              <a:rPr lang="en-US" dirty="0" smtClean="0"/>
              <a:t>Changing </a:t>
            </a:r>
            <a:r>
              <a:rPr lang="en-US" dirty="0"/>
              <a:t>Y</a:t>
            </a:r>
            <a:r>
              <a:rPr lang="en-US" dirty="0" smtClean="0"/>
              <a:t>our Life</a:t>
            </a:r>
          </a:p>
          <a:p>
            <a:r>
              <a:rPr lang="en-US" dirty="0" smtClean="0"/>
              <a:t>Confessing Before </a:t>
            </a:r>
            <a:r>
              <a:rPr lang="en-US" dirty="0"/>
              <a:t>O</a:t>
            </a:r>
            <a:r>
              <a:rPr lang="en-US" dirty="0" smtClean="0"/>
              <a:t>thers</a:t>
            </a:r>
          </a:p>
          <a:p>
            <a:r>
              <a:rPr lang="en-US" dirty="0" smtClean="0"/>
              <a:t>Immersion for the Forgiveness of Sins</a:t>
            </a:r>
          </a:p>
          <a:p>
            <a:r>
              <a:rPr lang="en-US" dirty="0" smtClean="0"/>
              <a:t>Faithfully Following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2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Hurrying to be Baptized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2:36-41</a:t>
            </a:r>
          </a:p>
          <a:p>
            <a:r>
              <a:rPr lang="en-US" dirty="0" smtClean="0"/>
              <a:t>Acts 8:35-38</a:t>
            </a:r>
          </a:p>
          <a:p>
            <a:r>
              <a:rPr lang="en-US" dirty="0" smtClean="0"/>
              <a:t>Acts 10:44-48</a:t>
            </a:r>
          </a:p>
          <a:p>
            <a:r>
              <a:rPr lang="en-US" dirty="0" smtClean="0"/>
              <a:t>Acts 16:30-33</a:t>
            </a:r>
          </a:p>
          <a:p>
            <a:r>
              <a:rPr lang="en-US" dirty="0" smtClean="0"/>
              <a:t>Acts 22:16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00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What’s the Rush?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Being Saved (Mark 16:16)</a:t>
            </a:r>
          </a:p>
          <a:p>
            <a:r>
              <a:rPr lang="en-US" dirty="0" smtClean="0"/>
              <a:t>Forgiveness of Sins (Acts 2:38)</a:t>
            </a:r>
          </a:p>
          <a:p>
            <a:r>
              <a:rPr lang="en-US" dirty="0" smtClean="0"/>
              <a:t>Removal of Sins (Acts 22:16)</a:t>
            </a:r>
          </a:p>
          <a:p>
            <a:r>
              <a:rPr lang="en-US" dirty="0" smtClean="0"/>
              <a:t>Having a New </a:t>
            </a:r>
            <a:r>
              <a:rPr lang="en-US" dirty="0"/>
              <a:t>L</a:t>
            </a:r>
            <a:r>
              <a:rPr lang="en-US" dirty="0" smtClean="0"/>
              <a:t>ife (Romans 6:3-4)</a:t>
            </a:r>
          </a:p>
          <a:p>
            <a:r>
              <a:rPr lang="en-US" dirty="0" smtClean="0"/>
              <a:t>Being in Christ (Galatians 3:27)</a:t>
            </a:r>
          </a:p>
          <a:p>
            <a:r>
              <a:rPr lang="en-US" dirty="0" smtClean="0"/>
              <a:t>Being in a Covenant </a:t>
            </a:r>
            <a:r>
              <a:rPr lang="en-US" dirty="0"/>
              <a:t>R</a:t>
            </a:r>
            <a:r>
              <a:rPr lang="en-US" dirty="0" smtClean="0"/>
              <a:t>elationship </a:t>
            </a:r>
            <a:r>
              <a:rPr lang="en-US" dirty="0"/>
              <a:t>W</a:t>
            </a:r>
            <a:r>
              <a:rPr lang="en-US" dirty="0" smtClean="0"/>
              <a:t>ith Christ (Colossians 2:11-12)</a:t>
            </a:r>
          </a:p>
          <a:p>
            <a:r>
              <a:rPr lang="en-US" dirty="0" smtClean="0"/>
              <a:t>Being a Part of the Church (1 Corinthians 12:13)</a:t>
            </a:r>
          </a:p>
          <a:p>
            <a:r>
              <a:rPr lang="en-US" dirty="0" smtClean="0"/>
              <a:t>Being a Child of God (Galatians 3:26-27)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35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Baptism Matters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need to be baptized.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need to tell others.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need to be thankful.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27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2210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214</Words>
  <Application>Microsoft Macintosh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2_Office Theme</vt:lpstr>
      <vt:lpstr>PowerPoint Presentation</vt:lpstr>
      <vt:lpstr>Does Baptism Matter?</vt:lpstr>
      <vt:lpstr>Views of Baptism</vt:lpstr>
      <vt:lpstr>Does Baptism Matter?</vt:lpstr>
      <vt:lpstr>New Testament Baptism</vt:lpstr>
      <vt:lpstr>Hurrying to be Baptized</vt:lpstr>
      <vt:lpstr>What’s the Rush?</vt:lpstr>
      <vt:lpstr>Baptism Matters</vt:lpstr>
      <vt:lpstr>PowerPoint Presentation</vt:lpstr>
    </vt:vector>
  </TitlesOfParts>
  <Company>Mizzou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Brownfield</dc:creator>
  <cp:lastModifiedBy>Allison Brownfield</cp:lastModifiedBy>
  <cp:revision>11</cp:revision>
  <cp:lastPrinted>2016-12-03T19:17:28Z</cp:lastPrinted>
  <dcterms:created xsi:type="dcterms:W3CDTF">2016-12-03T16:58:15Z</dcterms:created>
  <dcterms:modified xsi:type="dcterms:W3CDTF">2016-12-04T05:24:21Z</dcterms:modified>
</cp:coreProperties>
</file>