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1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B3F2-7A30-4906-9491-D55623ED50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70DD2D-DD57-4A9F-BD0A-88F265F662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B3F2-7A30-4906-9491-D55623ED50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DD2D-DD57-4A9F-BD0A-88F265F6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70DD2D-DD57-4A9F-BD0A-88F265F662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B3F2-7A30-4906-9491-D55623ED50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B3F2-7A30-4906-9491-D55623ED50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70DD2D-DD57-4A9F-BD0A-88F265F662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B3F2-7A30-4906-9491-D55623ED50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70DD2D-DD57-4A9F-BD0A-88F265F662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81B3F2-7A30-4906-9491-D55623ED50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DD2D-DD57-4A9F-BD0A-88F265F662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B3F2-7A30-4906-9491-D55623ED50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70DD2D-DD57-4A9F-BD0A-88F265F662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B3F2-7A30-4906-9491-D55623ED50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70DD2D-DD57-4A9F-BD0A-88F265F6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B3F2-7A30-4906-9491-D55623ED50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70DD2D-DD57-4A9F-BD0A-88F265F6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70DD2D-DD57-4A9F-BD0A-88F265F662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B3F2-7A30-4906-9491-D55623ED50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70DD2D-DD57-4A9F-BD0A-88F265F662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81B3F2-7A30-4906-9491-D55623ED50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81B3F2-7A30-4906-9491-D55623ED50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70DD2D-DD57-4A9F-BD0A-88F265F662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Christian and the Government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Bobby\Pictures\capitol-building-144577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83820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 Duties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Christians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the Government: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Titus 3:1-2.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“Be subject to.”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Peter 2:13-14.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Submit.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Why? For the Lord’s sake.” 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Put to silence the ignorance of foolish men,”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v. 15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Peter 2:17.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Honor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 (out of respect for the office).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Justifiable Reason Not to Submit: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Not just because the government may be oppressive.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Consider the government when Paul and Peter wrote epistles.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church must not be “a flag-waving protest voice for government change.”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But when the Government tries to force us to violate God’s laws.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Note Daniel 3:1-18; 6:1-10.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Note Acts 4:18-20; 5:27-29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Can We Do to make Our Government Better?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Pray for the  Leaders, I Tim. 2:1-2.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Vote.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have this legal right.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Vote Your conscience, not your party.  God is not a Democrat, a Republican, nor an Independent.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Write Letters.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Esther talked to the king; we can write letters to those in office.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Live Right! Matt. 5:13-16; Phil. 2:15; Tit. 2:12; Rev. 2:10.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We, as a people, have been blessed because of our “Judeo-Christian Heritage.”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But, unless there is a change, our nation will fall!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Christians should be the best citizens in a nation.  Cf. Esther 4:14.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All nations will ultimately fall, but there is a kingdom which will stand forever!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Christians Have a Dual Citizenship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Citizens of the land of their physical birth.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Citizens of the Kingdom of Heaven!</a:t>
            </a:r>
          </a:p>
          <a:p>
            <a:pPr lvl="1"/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Phil. 3:20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our citizenship is in heaven, from which we also eagerly wait for the Savior, the Lord Jesus Christ.”</a:t>
            </a:r>
          </a:p>
          <a:p>
            <a:pPr lvl="1"/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Eph. 2:19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Now therefore you are no longer strangers and foreigners, but fellow citizens with the saints and members of the household of God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lvl="2"/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 I have responsibilities in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realms.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Both Citizenships Provide Blessings.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My National Citizenship – protection and freedom.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Rom. 13:3-4; Acts 16:37.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My heavenly citizenship –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all spiritual blessings.”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Eph. 1:3.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Both Citizenships Are Accompanied with Responsibilities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My National Responsibilities: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primary object of this lesson.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My Heavenly Citizenship: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Matt. 6:33.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 Cor. 10:31.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Titus 2:12.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Rev. 2:10.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Etc.,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Important Facts to Remember: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God Rules in the Kingdom of Men!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Dan. 4:17,32.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John 19:10-11.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Job 12:23; Ps. 22:28.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God Has Used Evil men in High Places to accomplish His purpose!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Jeremiah 25:8-12.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Jer. 25:9.  God called Jeremiah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My servant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Important Fact to Remember</a:t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Morality Influences the Life Span of Nations!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world before the flood, Gen. 6:5,7.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Sodom and Gomorrah, Gen. 18:20; 19:24.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Israel, Judah, Assyria, Babylon, Moab, Edom,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 Kings 24:3,4; 2 Chron. 28:29.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Note: the shedding of “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innocent 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contributed to the fall of Judah. Since 1973 the number of abortions exceed the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combined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populations of Indiana, Michigan, Georgia, N.C, Virginia, MO, Idaho, and Colorado!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Important Fact: Faithful children of God have been active in Affairs of Nations.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Joseph in Egypt, Gen. 41:43.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Moses in Egypt, Ex. 5:1.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Nehemiah, cupbearer to the king, Neh. 1:11.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Queen Esther, Esther 4:14; 5:1-14.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Jonah and people of Nineveh, Jonah 3:2.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John the Baptist, Matt. 14:3-4.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Paul before Felix, Festus, Acts 24:25; 26:28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Important Fact: God instituted Government for the good of the people!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Rom. 13:3-4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For rulers are not a terror to good works, but to the evil. Wilt thou then not be afraid of the power? Do that which is good, and thou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shalt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have praise of the same: For he is the minister of God to thee for good.  But if thou do that which is evil, be afraid: for he is the minister of God, a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revenger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to execute wrath upon him that doeth evil.”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 Duties of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Christians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the Government: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Romans 13:1-7.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Be submissive, 13:1; I Pet. 2:13-14.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Pay Taxes, 13:6; Matt. 22:17-21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Pay respect, 13:7; I Pet. 2:17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Why? 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Have their approval, 13:3.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For Conscience sake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,” 13:5.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Tim. 2:1-2.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Pray for the authorities.  Note the reasons given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120</TotalTime>
  <Words>824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Theme1</vt:lpstr>
      <vt:lpstr>The Christian and the Government</vt:lpstr>
      <vt:lpstr>Christians Have a Dual Citizenship</vt:lpstr>
      <vt:lpstr>Both Citizenships Provide Blessings.</vt:lpstr>
      <vt:lpstr>Both Citizenships Are Accompanied with Responsibilities</vt:lpstr>
      <vt:lpstr>Important Facts to Remember:</vt:lpstr>
      <vt:lpstr>Important Fact to Remember Morality Influences the Life Span of Nations!</vt:lpstr>
      <vt:lpstr>Important Fact: Faithful children of God have been active in Affairs of Nations.</vt:lpstr>
      <vt:lpstr>Important Fact: God instituted Government for the good of the people!</vt:lpstr>
      <vt:lpstr>Some Duties of Christians to the Government:</vt:lpstr>
      <vt:lpstr>Some Duties of Christians to the Government:</vt:lpstr>
      <vt:lpstr>Justifiable Reason Not to Submit:</vt:lpstr>
      <vt:lpstr>What Can We Do to make Our Government Better?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and the Government</dc:title>
  <dc:creator>Bobby</dc:creator>
  <cp:lastModifiedBy>Bobby</cp:lastModifiedBy>
  <cp:revision>25</cp:revision>
  <dcterms:created xsi:type="dcterms:W3CDTF">2016-11-19T16:03:05Z</dcterms:created>
  <dcterms:modified xsi:type="dcterms:W3CDTF">2016-11-19T18:11:55Z</dcterms:modified>
</cp:coreProperties>
</file>