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0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491C0-CB1E-E246-BDAF-694015079042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EEC82-721D-8C41-8E7A-C9781BC82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01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0A74-D8F5-CB4B-9BA7-1A7F26C6085C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44F7-2603-2745-AA00-CF30B08B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2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0A74-D8F5-CB4B-9BA7-1A7F26C6085C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44F7-2603-2745-AA00-CF30B08B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0A74-D8F5-CB4B-9BA7-1A7F26C6085C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44F7-2603-2745-AA00-CF30B08B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3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0A74-D8F5-CB4B-9BA7-1A7F26C6085C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44F7-2603-2745-AA00-CF30B08B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0A74-D8F5-CB4B-9BA7-1A7F26C6085C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44F7-2603-2745-AA00-CF30B08B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0A74-D8F5-CB4B-9BA7-1A7F26C6085C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44F7-2603-2745-AA00-CF30B08B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3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0A74-D8F5-CB4B-9BA7-1A7F26C6085C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44F7-2603-2745-AA00-CF30B08B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0A74-D8F5-CB4B-9BA7-1A7F26C6085C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44F7-2603-2745-AA00-CF30B08B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59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0A74-D8F5-CB4B-9BA7-1A7F26C6085C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44F7-2603-2745-AA00-CF30B08B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6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0A74-D8F5-CB4B-9BA7-1A7F26C6085C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44F7-2603-2745-AA00-CF30B08B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4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0A74-D8F5-CB4B-9BA7-1A7F26C6085C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44F7-2603-2745-AA00-CF30B08B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5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D0A74-D8F5-CB4B-9BA7-1A7F26C6085C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D44F7-2603-2745-AA00-CF30B08B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2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0848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659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6742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Heaven: Fellowship </a:t>
            </a:r>
            <a:r>
              <a:rPr lang="en-US" dirty="0" smtClean="0"/>
              <a:t>With </a:t>
            </a:r>
            <a:r>
              <a:rPr lang="en-US" dirty="0" smtClean="0"/>
              <a:t>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 2 </a:t>
            </a:r>
            <a:endParaRPr lang="en-US" dirty="0" smtClean="0"/>
          </a:p>
          <a:p>
            <a:r>
              <a:rPr lang="en-US" dirty="0" smtClean="0"/>
              <a:t>Genesis </a:t>
            </a:r>
            <a:r>
              <a:rPr lang="en-US" dirty="0" smtClean="0"/>
              <a:t>3:8</a:t>
            </a:r>
          </a:p>
          <a:p>
            <a:r>
              <a:rPr lang="en-US" dirty="0" smtClean="0"/>
              <a:t>Exodus 40:34-35</a:t>
            </a:r>
          </a:p>
          <a:p>
            <a:r>
              <a:rPr lang="en-US" dirty="0" smtClean="0"/>
              <a:t>1 Kings 8:10-13; 2 Chronicles 5:11-</a:t>
            </a:r>
            <a:r>
              <a:rPr lang="en-US" dirty="0" smtClean="0"/>
              <a:t>14</a:t>
            </a:r>
          </a:p>
          <a:p>
            <a:r>
              <a:rPr lang="en-US" dirty="0" smtClean="0"/>
              <a:t>John 14:2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736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Heaven: The Best </a:t>
            </a:r>
            <a:r>
              <a:rPr lang="en-US" dirty="0" smtClean="0"/>
              <a:t>is </a:t>
            </a:r>
            <a:r>
              <a:rPr lang="en-US" dirty="0" smtClean="0"/>
              <a:t>Yet </a:t>
            </a:r>
            <a:r>
              <a:rPr lang="en-US" dirty="0" smtClean="0"/>
              <a:t>to </a:t>
            </a:r>
            <a:r>
              <a:rPr lang="en-US" dirty="0" smtClean="0"/>
              <a:t>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Ecclesiastes 5:10</a:t>
            </a:r>
          </a:p>
          <a:p>
            <a:r>
              <a:rPr lang="en-US" dirty="0" smtClean="0"/>
              <a:t>Hebrews 13:14</a:t>
            </a:r>
          </a:p>
          <a:p>
            <a:r>
              <a:rPr lang="en-US" dirty="0" smtClean="0"/>
              <a:t>Hebrews 11:13-</a:t>
            </a:r>
            <a:r>
              <a:rPr lang="en-US" dirty="0" smtClean="0"/>
              <a:t>16 </a:t>
            </a:r>
            <a:endParaRPr lang="en-US" dirty="0" smtClean="0"/>
          </a:p>
          <a:p>
            <a:r>
              <a:rPr lang="en-US" dirty="0" smtClean="0"/>
              <a:t>Exodus 12:26; 13:8</a:t>
            </a:r>
          </a:p>
          <a:p>
            <a:r>
              <a:rPr lang="en-US" dirty="0" smtClean="0"/>
              <a:t>Romans 12:1-2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25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Cost </a:t>
            </a: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dirty="0" smtClean="0"/>
              <a:t>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Romans 3:22-26</a:t>
            </a:r>
          </a:p>
          <a:p>
            <a:r>
              <a:rPr lang="en-US" dirty="0" smtClean="0"/>
              <a:t>The cost for us is discipleship!</a:t>
            </a:r>
            <a:endParaRPr lang="en-US" dirty="0" smtClean="0"/>
          </a:p>
          <a:p>
            <a:pPr lvl="1"/>
            <a:r>
              <a:rPr lang="en-US" dirty="0" smtClean="0"/>
              <a:t>Christ comes before ourselves. - Luke </a:t>
            </a:r>
            <a:r>
              <a:rPr lang="en-US" dirty="0" smtClean="0"/>
              <a:t>9:23</a:t>
            </a:r>
          </a:p>
          <a:p>
            <a:pPr lvl="1"/>
            <a:r>
              <a:rPr lang="en-US" dirty="0" smtClean="0"/>
              <a:t>Christ comes before </a:t>
            </a:r>
            <a:r>
              <a:rPr lang="en-US" dirty="0" smtClean="0"/>
              <a:t>any individual. - </a:t>
            </a:r>
            <a:r>
              <a:rPr lang="en-US" dirty="0" smtClean="0"/>
              <a:t>Luke </a:t>
            </a:r>
            <a:r>
              <a:rPr lang="en-US" dirty="0" smtClean="0"/>
              <a:t>14:26</a:t>
            </a:r>
          </a:p>
          <a:p>
            <a:pPr lvl="1"/>
            <a:r>
              <a:rPr lang="en-US" dirty="0" smtClean="0"/>
              <a:t>Christ comes before the world. – Luke 9:25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03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Jesus View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13:44</a:t>
            </a:r>
          </a:p>
          <a:p>
            <a:r>
              <a:rPr lang="en-US" dirty="0" smtClean="0"/>
              <a:t>Matthew 13:45-</a:t>
            </a:r>
            <a:r>
              <a:rPr lang="en-US" dirty="0" smtClean="0"/>
              <a:t>46</a:t>
            </a:r>
          </a:p>
          <a:p>
            <a:r>
              <a:rPr lang="en-US" dirty="0" smtClean="0"/>
              <a:t>“Every effort should be made to seek it, every possession relinquished to obtain it, and no sacrifice considered too great.” </a:t>
            </a:r>
            <a:endParaRPr lang="en-US" dirty="0" smtClean="0"/>
          </a:p>
          <a:p>
            <a:r>
              <a:rPr lang="en-US" dirty="0" smtClean="0"/>
              <a:t>Matthew 6:33</a:t>
            </a:r>
          </a:p>
          <a:p>
            <a:r>
              <a:rPr lang="en-US" dirty="0" smtClean="0"/>
              <a:t>Matthew 19:16-22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43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Paul View Heaven?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Ephesians 2:7</a:t>
            </a:r>
          </a:p>
          <a:p>
            <a:r>
              <a:rPr lang="en-US" dirty="0" smtClean="0"/>
              <a:t>Romans 8:18</a:t>
            </a:r>
          </a:p>
          <a:p>
            <a:r>
              <a:rPr lang="en-US" dirty="0" smtClean="0"/>
              <a:t>“Heaven </a:t>
            </a:r>
            <a:r>
              <a:rPr lang="en-US" dirty="0"/>
              <a:t>W</a:t>
            </a:r>
            <a:r>
              <a:rPr lang="en-US" dirty="0" smtClean="0"/>
              <a:t>ill </a:t>
            </a:r>
            <a:r>
              <a:rPr lang="en-US" dirty="0"/>
              <a:t>S</a:t>
            </a:r>
            <a:r>
              <a:rPr lang="en-US" dirty="0" smtClean="0"/>
              <a:t>urely </a:t>
            </a:r>
            <a:r>
              <a:rPr lang="en-US" dirty="0"/>
              <a:t>B</a:t>
            </a:r>
            <a:r>
              <a:rPr lang="en-US" dirty="0" smtClean="0"/>
              <a:t>e </a:t>
            </a:r>
            <a:r>
              <a:rPr lang="en-US" dirty="0"/>
              <a:t>W</a:t>
            </a:r>
            <a:r>
              <a:rPr lang="en-US" dirty="0" smtClean="0"/>
              <a:t>orth </a:t>
            </a: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A</a:t>
            </a:r>
            <a:r>
              <a:rPr lang="en-US" dirty="0" smtClean="0"/>
              <a:t>ll</a:t>
            </a:r>
            <a:r>
              <a:rPr lang="en-US" dirty="0" smtClean="0"/>
              <a:t>”  #</a:t>
            </a:r>
            <a:r>
              <a:rPr lang="en-US" dirty="0" smtClean="0"/>
              <a:t>253</a:t>
            </a:r>
            <a:endParaRPr lang="en-US" dirty="0" smtClean="0"/>
          </a:p>
          <a:p>
            <a:r>
              <a:rPr lang="en-US" dirty="0" smtClean="0"/>
              <a:t>Philippians 3:14-4:1</a:t>
            </a:r>
          </a:p>
          <a:p>
            <a:r>
              <a:rPr lang="en-US" dirty="0" smtClean="0"/>
              <a:t>2 Corinthians 4:16-5:10</a:t>
            </a:r>
          </a:p>
          <a:p>
            <a:r>
              <a:rPr lang="en-US" dirty="0" smtClean="0"/>
              <a:t>2 Timothy 4:8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7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Peter View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Peter 1:3-9</a:t>
            </a:r>
          </a:p>
          <a:p>
            <a:r>
              <a:rPr lang="en-US" dirty="0" smtClean="0"/>
              <a:t>2 Peter 3:13</a:t>
            </a:r>
          </a:p>
          <a:p>
            <a:r>
              <a:rPr lang="en-US" dirty="0" smtClean="0"/>
              <a:t>2 Peter 3:14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769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John View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John 2:15-17</a:t>
            </a:r>
          </a:p>
          <a:p>
            <a:r>
              <a:rPr lang="en-US" dirty="0" smtClean="0"/>
              <a:t>Revelation 21:1-4</a:t>
            </a:r>
          </a:p>
          <a:p>
            <a:r>
              <a:rPr lang="en-US" dirty="0" smtClean="0"/>
              <a:t>Revelation 21:21-27</a:t>
            </a:r>
          </a:p>
        </p:txBody>
      </p:sp>
    </p:spTree>
    <p:extLst>
      <p:ext uri="{BB962C8B-B14F-4D97-AF65-F5344CB8AC3E}">
        <p14:creationId xmlns:p14="http://schemas.microsoft.com/office/powerpoint/2010/main" val="4223944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268</Words>
  <Application>Microsoft Macintosh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Heaven: Fellowship With God</vt:lpstr>
      <vt:lpstr>Heaven: The Best is Yet to Come</vt:lpstr>
      <vt:lpstr>The Cost of Heaven?</vt:lpstr>
      <vt:lpstr>How Did Jesus View Heaven?</vt:lpstr>
      <vt:lpstr>How Did Paul View Heaven? </vt:lpstr>
      <vt:lpstr>How Did Peter View Heaven?</vt:lpstr>
      <vt:lpstr>How Did John View Heaven?</vt:lpstr>
      <vt:lpstr>PowerPoint Presentation</vt:lpstr>
    </vt:vector>
  </TitlesOfParts>
  <Company>Mizzou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Brownfield</dc:creator>
  <cp:lastModifiedBy>Allison Brownfield</cp:lastModifiedBy>
  <cp:revision>14</cp:revision>
  <cp:lastPrinted>2016-10-23T21:17:01Z</cp:lastPrinted>
  <dcterms:created xsi:type="dcterms:W3CDTF">2016-10-22T01:55:01Z</dcterms:created>
  <dcterms:modified xsi:type="dcterms:W3CDTF">2016-10-23T21:19:23Z</dcterms:modified>
</cp:coreProperties>
</file>