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7" d="100"/>
          <a:sy n="57" d="100"/>
        </p:scale>
        <p:origin x="-77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Documents and Settings\Jim Deason\My Documents\My ClipArt\PowerPoint Background JPG's\Bible work copy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Why Study the Old Testament?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O.T. is not Binding today!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Jeremiah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31:31-34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fulfilled, Heb. 8:7-13.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Heb. 7:12, a change of the law.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Heb. 9:15-17, mediator of N.T.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Heb. 10:9-10, took away first, establish 2</a:t>
            </a:r>
            <a:r>
              <a:rPr lang="en-US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Col. 2:14-17, blotted out, nailed to cross.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Gal. 3:19,24,25,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“no longer under a schoolmaster,” </a:t>
            </a:r>
            <a:endParaRPr lang="en-US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Why Study the Old Testament?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Strengthens Our Faith In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Jesus Christ as the Son of God!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John 5:39; Luke 24:27,44.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Seed of Abraham, Gen. 3:15; Mt. 1:1; Gal. 3.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the tribe of Judah, Gen. 49:10; Heb. 7:14.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Would be born in Bethlehem, Micah 5:2; Matt. 2:1-6.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Why Study the Old Testament?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Proves that God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What He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Means &amp; </a:t>
            </a:r>
            <a:r>
              <a:rPr lang="en-US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what He Says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About the importance of Correct worship, Gen. 4:3-5; Heb. 11:4; Lev. 10:1-2.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Importance of “Little things,” Ex. 25:12-15; 2 Sam. 6:6-7.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folly of rejecting God’s simple instructions, 2 Kings 5:10-14.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Why Study the Old Testament?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Illustrates What it Means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Walk by Faith!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must Walk by faith, 2 Cor. 5:7.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how faith comes, Romans 10:17.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Illustrate this with Noah: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Make thee an ark of Gopher wood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Gen. 6:14,22.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Hebrews 11:7.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faith Noah prepared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Why Study the Old Testament?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Illustrates the Importance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Walking by Faith!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Heb. 10:39: “…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them that </a:t>
            </a:r>
            <a:r>
              <a:rPr lang="en-US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believe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en-US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saving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the soul.”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Hebrews 11:1, 6.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Then He listed many Old Testament examples of those who believed to the saving of the soul, Heb. 11:4-40.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Why Study the Old Testament?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Proper Understanding of 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O.T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is essential to understanding portions of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the N.T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Considers Hebrews &amp; Revelation.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Understanding of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contrast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between the Old and New makes us more aware of the importance of taking God at His word and doing His will, and more appreciative of the New Testament! Heb. 2:1-3.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“The Old Testament is the New Testament </a:t>
            </a:r>
            <a:r>
              <a:rPr lang="en-US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concealed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New Testament is the Old Testament 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revealed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 spoke in different ways in times past; He now speaks through his Son, Heb. 1:1-2.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must obey Jesus, Heb. 5:9.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How </a:t>
            </a:r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View the O.T.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 a Guide on how to become a Christian!</a:t>
            </a:r>
          </a:p>
          <a:p>
            <a:pPr lvl="1"/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Canno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 be justified by the law, Gal. 2:16.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gospel is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power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save, Rom. 1:16;         I Cor. 15:1-4.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Salvation in 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Christ, Acts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4:12.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Christians who seek to be justified by the law are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fallen from grace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Gal. 5:4.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How </a:t>
            </a:r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View the O.T. (Cont)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 A guide for Worship in this Age.</a:t>
            </a:r>
          </a:p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John 4:21-24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 fathers worshipped in this mountain; and ye say, that in Jerusalem is the place when men ought to worship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…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Woman, believe me, the hour cometh, when ye shall neither in this mountain, nor yet at Jerusalem, worship the Father. Ye worship ye know not what: we know what we worship: for salvation is of the Jews. But  the hour cometh, and now is, when the </a:t>
            </a:r>
            <a:r>
              <a:rPr lang="en-US" sz="2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true worshippers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shall worship the Father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spirit and in truth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for the Father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seeketh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such to worship Him. God is a Spirit: and they that worship Him </a:t>
            </a:r>
            <a:r>
              <a:rPr lang="en-US" sz="2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worship Him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spirit and in tr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uth.”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also Col. 3:16-17.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How Not to View the O.T. (Cont)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As a Pattern for the Church to Follow!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church is not an O.T. body, Matt. 16:18.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existed in the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eternal purpose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of God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foundation of the world, Eph. 1:4; 3:10-11.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beginning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the house of God would occur in a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later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dispensation, Isa. 2:2-3; Luke 24:47,49; Acts 1:8;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2:1-4,41,47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Study the Old Testament?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Inform us of: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Origin of the Universe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Gen. 1:1; Heb. 11:3; Psalm 33:6,9.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Did not always exist; it had a beginning!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origin of man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Gen. 1:26-27.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Created by God, amenable to God!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did not evolve!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we violate God’s law, we sin, and sin separates us from God! Gen. 2:16-17; I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Jno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3:4.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Informs Us of </a:t>
            </a:r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Nature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Attributes of God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 Omnipotence, Gen. 17:1; Job. 42:2.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 Omniscience, Prov. 5:21; 15:3; Heb. 4:13; Isa. 46:10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 Omnipresence, Ps. 139:7-12; Jer. 23:23-24.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 Self-Existence, Ex. 3:14; John 8:58; John 5:26.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 is a Self-caused existence, an existence which is independent of everything else!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 Eternality, Ps. 90:2; 93:2; 2 Peter 3:8.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It Informs Us of </a:t>
            </a:r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Nature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And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Attributes of God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(cont)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 Immutability, Ps. 102:26-27; Mal. 3:6; James 1:17.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 Holiness, Isa. 6:3; 8:13; I Peter 1:14-19.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 Goodness and Severity, Rom. 11:22.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Goodness illustrated, Genesis 1,2.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Severity Illustrated, Genesis 3; Genesis 19.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Study the Old Testament?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Strengthens our Faith in the Bible!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Prophecy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Fulfillment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Isa. 46:10; cf. John 13:19; 14:29.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Significant prophecies in O.T.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Seed of Woman, Gen. 3:15; Gal. 4:4.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Seed of Abraham, Gen. 12:3; Matt. 1:1; Gal. 3:16,29.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Land promise, Gen. 12:5,7; Josh.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21:43-45.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Prophecy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Fulfillment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(con)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One born of a virgin, Isa. 7:14; Matt. 1:21-23.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Prophet like unto Moses, Deut. 18:15,18; Acts 3:22.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Sacrificial death of Jesus, Isa. 53:5,7; Acts 8:32-35.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 going forth from Jerusalem, Isa.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2:2-3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Luke 24:47,49; Acts 1:8,9-11; 2:1-4.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kingdom to be established during the days of the Roman Empire, Dan. 2:44; Mark 1:14-15; 9:1; Col. 1:13; Heb. 12:28.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ble0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Bible04</Template>
  <TotalTime>146</TotalTime>
  <Words>1136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Bible04</vt:lpstr>
      <vt:lpstr>         Why Study the Old Testament?</vt:lpstr>
      <vt:lpstr>      How Not to View the O.T.</vt:lpstr>
      <vt:lpstr>         How Not to View the O.T. (Cont)</vt:lpstr>
      <vt:lpstr>          How Not to View the O.T. (Cont)</vt:lpstr>
      <vt:lpstr>         Why Study the Old Testament?</vt:lpstr>
      <vt:lpstr>It Informs Us of The Nature And Attributes of God!</vt:lpstr>
      <vt:lpstr>     It Informs Us of the Nature       And Attributes of God (cont)</vt:lpstr>
      <vt:lpstr>        Why Study the Old Testament?</vt:lpstr>
      <vt:lpstr>         Prophecy and Fulfillment (con)</vt:lpstr>
      <vt:lpstr>         Why Study the Old Testament?</vt:lpstr>
      <vt:lpstr>         Why Study the Old Testament?</vt:lpstr>
      <vt:lpstr>        Why Study the Old Testament?</vt:lpstr>
      <vt:lpstr>         Why Study the Old Testament?</vt:lpstr>
      <vt:lpstr>        Why Study the Old Testament?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the Old Testament?</dc:title>
  <dc:creator>Bobby</dc:creator>
  <cp:lastModifiedBy>Bobby</cp:lastModifiedBy>
  <cp:revision>25</cp:revision>
  <dcterms:created xsi:type="dcterms:W3CDTF">2016-05-07T12:43:25Z</dcterms:created>
  <dcterms:modified xsi:type="dcterms:W3CDTF">2016-05-08T01:09:53Z</dcterms:modified>
</cp:coreProperties>
</file>