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61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21,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ag_of_Afghanistan_(1880–1901)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3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3302314"/>
            <a:ext cx="3497266" cy="1702160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Good Shepherd’s Offer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463782"/>
            <a:ext cx="3309803" cy="12606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John 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167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47700"/>
            <a:ext cx="8431212" cy="1447800"/>
          </a:xfrm>
        </p:spPr>
        <p:txBody>
          <a:bodyPr/>
          <a:lstStyle/>
          <a:p>
            <a:r>
              <a:rPr lang="en-US" sz="4400" dirty="0" smtClean="0"/>
              <a:t>The Good Shepherd’s Offer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2110667"/>
            <a:ext cx="7716838" cy="3581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600" dirty="0" smtClean="0"/>
              <a:t>Protection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John 10:12-15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John 10:</a:t>
            </a:r>
            <a:r>
              <a:rPr lang="en-US" sz="3200" dirty="0" smtClean="0"/>
              <a:t>11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1 Samuel 17:34-35</a:t>
            </a:r>
            <a:endParaRPr lang="en-US" sz="3200" dirty="0" smtClean="0"/>
          </a:p>
          <a:p>
            <a:pPr lvl="1">
              <a:buFont typeface="Arial"/>
              <a:buChar char="•"/>
            </a:pPr>
            <a:r>
              <a:rPr lang="en-US" sz="3200" dirty="0" smtClean="0"/>
              <a:t>Isaiah 40:11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John 10:24-29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47700"/>
            <a:ext cx="8431212" cy="144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Good Shepherd’s Offer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2095500"/>
            <a:ext cx="7716838" cy="43047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Protection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Pasture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John 10:9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John 10:28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1 Peter 5:4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Ezekiel 34:13-14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Psalm 23:1-6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632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47700"/>
            <a:ext cx="8431212" cy="144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Good Shepherd’s Offer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2095500"/>
            <a:ext cx="7716838" cy="3581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600" dirty="0" smtClean="0"/>
              <a:t>Protection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Pasture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Peace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John 10:3-5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Ezekiel 34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406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ag_of_Afghanistan_(1880–1901)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7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3288</TotalTime>
  <Words>84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PowerPoint Presentation</vt:lpstr>
      <vt:lpstr>The Good Shepherd’s Offer</vt:lpstr>
      <vt:lpstr>The Good Shepherd’s Offer </vt:lpstr>
      <vt:lpstr>The Good Shepherd’s Offer</vt:lpstr>
      <vt:lpstr>The Good Shepherd’s Offer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Shepherd’s Offer</dc:title>
  <dc:creator>Allison Brownfield</dc:creator>
  <cp:lastModifiedBy>Allison Brownfield</cp:lastModifiedBy>
  <cp:revision>13</cp:revision>
  <dcterms:created xsi:type="dcterms:W3CDTF">2016-03-17T20:16:26Z</dcterms:created>
  <dcterms:modified xsi:type="dcterms:W3CDTF">2016-04-21T14:18:00Z</dcterms:modified>
</cp:coreProperties>
</file>