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7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6D29-D1EC-41CD-A664-8B372252B6FB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152149-2B40-4C9F-AA81-62411D31F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6D29-D1EC-41CD-A664-8B372252B6FB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2149-2B40-4C9F-AA81-62411D31F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4152149-2B40-4C9F-AA81-62411D31F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6D29-D1EC-41CD-A664-8B372252B6FB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6D29-D1EC-41CD-A664-8B372252B6FB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4152149-2B40-4C9F-AA81-62411D31F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6D29-D1EC-41CD-A664-8B372252B6FB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152149-2B40-4C9F-AA81-62411D31F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CD76D29-D1EC-41CD-A664-8B372252B6FB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2149-2B40-4C9F-AA81-62411D31F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6D29-D1EC-41CD-A664-8B372252B6FB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4152149-2B40-4C9F-AA81-62411D31F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6D29-D1EC-41CD-A664-8B372252B6FB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4152149-2B40-4C9F-AA81-62411D31F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6D29-D1EC-41CD-A664-8B372252B6FB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152149-2B40-4C9F-AA81-62411D31F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152149-2B40-4C9F-AA81-62411D31F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6D29-D1EC-41CD-A664-8B372252B6FB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4152149-2B40-4C9F-AA81-62411D31F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CD76D29-D1EC-41CD-A664-8B372252B6FB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CD76D29-D1EC-41CD-A664-8B372252B6FB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152149-2B40-4C9F-AA81-62411D31F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Offering Strange Fire to the Lord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God speaks to us through His Son, Heb. 1:1-2, Who speaks to us through His New Testament, 9:15-17.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Jesus, born under the Law, fulfilled the Law; it was nailed to cross. Gal. 4:4; Mt. 5:17-18; Col. 2:14.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Many Important Lessons to be learned from the O.T., Rom. 15:4; I Cor. 10:6,11.</a:t>
            </a:r>
          </a:p>
          <a:p>
            <a:pPr lvl="1"/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One Lesson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We must not take unauthorized liberties with the word.  One Example illustrating this: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Nadab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Abihu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Title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Offering Strange Fire to the Lord.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Lev. 9:22-10:7.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Consequences of their Actions: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Fire went out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from the Lord &amp;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devoured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them! Lev. 10:2.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Note the contrast between the fires of Lev. 9:24 &amp; 10:2.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They learned, the hard way, that 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“our God is a consuming fire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,” Deut. 4:24; Heb. 12:28-29; Rom. 11:22.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Their cousins carried out their bodies, 10:4.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Family members forbidden to display any outward sign of mourning, 10:6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Further Instructions given in Lev. 10:9-10.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Lessons to be Learned from this Incident: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Those who worship God Must Regard Him as Holy, Lev. 10:2.</a:t>
            </a:r>
          </a:p>
          <a:p>
            <a:pPr lvl="1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will be sanctified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,” or “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must be regarded as holy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,” NKJV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“Holy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” signifies “separation to God, the conduct befitting those who are separated,” Vine. I Cor. 1:30; 2 Thess. 2:13; I Pet. 1:2.</a:t>
            </a:r>
          </a:p>
          <a:p>
            <a:pPr lvl="2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By offering  that which was “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unauthorized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Nadab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Abihu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were not respecting the holiness of God.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Those who Worship God Must Glorify God!</a:t>
            </a:r>
          </a:p>
          <a:p>
            <a:pPr lvl="1"/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“In them that come nigh me, and before the people I will be glorified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,” Lev. 10:3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We, too, must glorify God.  I Cor. 10:31; I Pet. 4:16.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Lessons to be Learned (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Con’t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How We Worship God Makes a Difference!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Nadab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Abihu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did was done as an act of worship – but God was not pleased!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Their Sin? They offered “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unauthorized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 fire.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We should learn from their actions, Heb. 2:1-3.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Many today are still offering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strange fire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!”</a:t>
            </a:r>
          </a:p>
          <a:p>
            <a:pPr lvl="1"/>
            <a:r>
              <a:rPr lang="en-US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Changes in worship, organization, and work of the church,</a:t>
            </a:r>
          </a:p>
          <a:p>
            <a:pPr lvl="1"/>
            <a:r>
              <a:rPr lang="en-US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Changes in “mode” of baptism, substituting man’s doctrines for the word, the Pope for Christ, Allah for God, etc., etc.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It seems that many have such a low view of God that they believe they can approach him in any way that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pleases them!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Lessons to be Learned (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con’t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Service to God Must come before service to family! Lev. 10:6-7; Mt. 10:34-37;Lk. 14:26-27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God is Holy, Lev. 10:3; We must be Holy!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If we are to be holy, we must: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Leave sin behind, 2 Cor. 6:17-7:1.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Offer the kind of worship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God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has authorized, John 4:23-24.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Put God first in our lives, Matt. 6:33. 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Conclusion:</a:t>
            </a:r>
            <a:endParaRPr lang="en-US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From the Old Testament, we learn: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God was always pleased with those who did His will.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Always displeased with those who refused to do His will.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Blessed those who put Him first.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Punished those who refused to obey Him.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Nature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of God has not changed, Jas. 1:17.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There is no better time than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right now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to start serving God! 2 Cor. 6:2.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Leviticus 9:22-24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V. 22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“And Aaron lifted up his hand toward the people and blessed them, and came down from offering of the sin offering, and the burnt offering, and peace offerings.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V. 23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And Moses and Aaron went into the tabernacle of the congregation, and came out, and blessed the people, and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glory of the Lord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appeared unto all the people.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V. 24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And there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came a fire out from before the Lord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and consumed upon the altar the burn offering and the fat: which when all the people saw, they shouted, and fell on their faces.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Leviticus 10:1-3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V. 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“And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Nadab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Abihu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the sons of Aaron, took either of them his censer, and put fire therein, and put incense thereon, and offered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strange fire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before the Lord, which he commanded them not.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V. 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And there went out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fire from the Lord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and devoured them, and they died before the Lord.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V. 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then Moses said unto Aaron, this is that the Lord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spake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saying, I will be sanctified in them that come nigh me, and before all the people, I will be glorified. And Aaron held his peace.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Leviticus 10:4-5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V. 4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“And Moses called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Mishael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Elzaphan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and the sons of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Uzziel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the uncle of Aaron, and said unto them, Come near, carry your brethren from before the sanctuary out of the camp.</a:t>
            </a:r>
          </a:p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V. 5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So they went near, and carried them in their coats out of the camp, as Moses had said.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Leviticus 10:6-7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V. 6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“And Moses said unto Aaron and unto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Eleazar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and unto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Ithamar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his sons, Uncover not your heads, neither rend your clothes, lest ye die, and lest wrath come upon all the people: but let your brethren, the whole house of Israel bewail the burning which the Lord hath kindled.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V. 7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And ye shall not go out from the door of the tabernacle of the congregation, lest ye die: for the anointing oil of the Lord is upon you.  And they did according to the word of Moses.”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Background Information: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Aaron and his sons had been Consecrated as Priests, Lev. 8-9.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Aaron had just offered unto God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“the sin offering, the burnt offering and peace offerings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Lev. 9:22.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Then Aaron and Moses went into the tabernacle, then came out of the tabernacle and “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blessed the people, and the glory of the Lord appeared unto all the people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,”  9:23</a:t>
            </a:r>
          </a:p>
          <a:p>
            <a:pPr lvl="1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Fire came from the Lord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consumed the offering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and the people shouted and fell upon their faces, 9:24.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time of great rejoicing – but it will soon turn to sorrow!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Nadab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Abihu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offered Strange Fire, 10:1-3.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Their Actions: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Took Censers, put fire in them, incense thereon, and offered to the Lord, Lev. 10:1.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altar of incense in the holy place of tabernacle.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They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offered strange fire before the Lord which He commanded them not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,” 10:1. 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Unauthorized fire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,” NIV and ESV.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right people, the right place, the right censer, the right incense, but the wrong fire!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Tabernacle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Bobby\Pictures\Court Drawing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8294" y="1524000"/>
            <a:ext cx="84709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Nature of the “Strange Fire:”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Unauthorized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NIV, ESV.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Taken from the wrong place!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Observe: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brazen altar before the tabernacle.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Fire to burn continually in the altar, Lev. 6:12-13.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Fire for the burning of incense to be taken from the altar.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Regarding the offering of incense: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 “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outsider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or one not a descendant of Aaron, Num. 16:40.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 “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strange incense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to be offered, Ex. 30:7-9.</a:t>
            </a:r>
          </a:p>
          <a:p>
            <a:pPr lvl="2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God even specified the formula for the incense, Ex. 30:34-37.</a:t>
            </a:r>
          </a:p>
          <a:p>
            <a:pPr lvl="2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141</TotalTime>
  <Words>1349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Theme1</vt:lpstr>
      <vt:lpstr>Offering Strange Fire to the Lord</vt:lpstr>
      <vt:lpstr>Leviticus 9:22-24</vt:lpstr>
      <vt:lpstr>Leviticus 10:1-3</vt:lpstr>
      <vt:lpstr>Leviticus 10:4-5</vt:lpstr>
      <vt:lpstr>Leviticus 10:6-7</vt:lpstr>
      <vt:lpstr>Background Information:</vt:lpstr>
      <vt:lpstr>Nadab &amp; Abihu offered Strange Fire, 10:1-3.</vt:lpstr>
      <vt:lpstr>The Tabernacle</vt:lpstr>
      <vt:lpstr>The Nature of the “Strange Fire:”</vt:lpstr>
      <vt:lpstr>The Consequences of their Actions:</vt:lpstr>
      <vt:lpstr>Lessons to be Learned from this Incident:</vt:lpstr>
      <vt:lpstr>Lessons to be Learned (Con’t)</vt:lpstr>
      <vt:lpstr>Lessons to be Learned (con’t)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Offering Strange Fire to the Lord</dc:title>
  <dc:creator>Bobby</dc:creator>
  <cp:lastModifiedBy>Bobby</cp:lastModifiedBy>
  <cp:revision>27</cp:revision>
  <dcterms:created xsi:type="dcterms:W3CDTF">2016-07-08T20:17:27Z</dcterms:created>
  <dcterms:modified xsi:type="dcterms:W3CDTF">2016-07-09T20:17:35Z</dcterms:modified>
</cp:coreProperties>
</file>