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F50A8C-CB47-4F90-A730-AE56B60A4280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EA4F44-7361-413D-B6C7-81FD61C5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Study the Old Testament?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Written for our learning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Rom. 15:4.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Tells of origin of universe and man.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Informs about the Nature and Attributes of God.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Strengthens faith in Bible as word of God.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Strengthens faith in Jesus as Son of God.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Illustrates what it means to walk by faith.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Importance of walking by faith.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Helps us to understand the New Testament.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Contrasting Attitudes Toward Truth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Ahab hated the truth!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Decided before consulting the will of God.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Consulted men whom he knew would agree!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Did not want to consult the one who would tell him the truth, I Kings 22:8.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Disregarded the message delivered, 22:17-18.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Had the true prophet imprisoned, 22:26-27!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Different Attitudes Toward Truth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(as represented in this chapter)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400 Prophets Perverted the truth!</a:t>
            </a:r>
          </a:p>
          <a:p>
            <a:pPr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were willing to tell the king what they knew he wanted to hear, I Kings 22:6,11-12.</a:t>
            </a:r>
          </a:p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preferred the approval of the king over the truth; they did not want to “rock the boat!”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Different Attitudes (</a:t>
            </a:r>
            <a:r>
              <a:rPr lang="en-US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 requested that we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“inquire at the word of the Lord,”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 Kings 22:5.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he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had already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agreed to Ahab’s proposal.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After hearing the truth by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Micaiah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Jehoshaphat still joined forces with Ahab.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 would have been happy if truth confirmed his practice, but he did not change his practice to conform to the truth.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Jehoshaphat wanted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b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Truth on </a:t>
            </a:r>
            <a:r>
              <a:rPr lang="en-US" sz="3600" u="sng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Side!</a:t>
            </a:r>
            <a:endParaRPr lang="en-US" sz="36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What the Lord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unto me, that will I speak,”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Kings 22:14. cf. I Peter 4:11.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Note the Contrast: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Ahab hated the truth.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400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prophets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perverted the truth.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Jehoshaphat wanted the truth to be on his side.</a:t>
            </a:r>
          </a:p>
          <a:p>
            <a:pPr lvl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Micaiah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wanted to be on the side of truth – even if it resulted in imprisonment!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Micaiah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Wanted to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Be</a:t>
            </a:r>
            <a:b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on the Side of Truth!</a:t>
            </a:r>
            <a:endParaRPr lang="en-US" sz="36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People Who hate the truth.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Decide what they want before consulting truth!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People Who pervert the truth. Cf. 2 Tim. 4:3-4.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Tell people what they want to hear.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People Who want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truth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be on Their Side!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Willing to do what the Bible says, so long as it agrees with what they want to do!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People who want to be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 the Side of Truth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Application: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These Four Contrasting</a:t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Attitudes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are Evidenced Today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 which of these four categories are you?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Regardless of your attitude toward the truth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the truth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still the truth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God’s word is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truth,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John 17:17.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God’s word is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able to save your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soul, James 1:21.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Truth can set you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from sin and Satan, John 8:32.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Bobby\Pictures\ot_israel-flat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"/>
            <a:ext cx="69342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The O.T.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cites many, many examples of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contrasting attitudes toward truth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and the people’s response to truth – which should cause us to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examine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 own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attitude toward truth, our response to truth.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Title: “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Contrasting Attitudes Toward Truth.”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Text: I Kings 22.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Parallel chapter: 2 Chronicles 18.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Important Fact: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Jehoshaphat was King of Judah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Kings 22:2, 874-850 B.C.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Fourth king (after division of the kingdom).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Asa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I Kings 15:24.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Overall, one of the best kings of Judah,          2 Chronicles 17:3-5.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Background Information: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Ahab was king of Israel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Kings 22:2.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Seventh king after division (875-854 B.C.).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Omri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I Kings 16:28.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One of the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kings of Israel, I Kings 16:30-33.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Background (</a:t>
            </a:r>
            <a:r>
              <a:rPr lang="en-US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Jehoshaphat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visited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Ahab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 Kg. 22:2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Seems Strange, in view of their contrasting character qualities.  Cf. I Cor. 15:33.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there were family connections.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Jehoshaphat’s son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Jehoram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married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Athaliah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daughter of Ahab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&amp; Jezebel, and grand- daughter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Omri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2 Chron. 21:5-6; 2 Chron. 22:2.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Probably a marriage of political expediency.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Background (</a:t>
            </a:r>
            <a:r>
              <a:rPr lang="en-US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Jehoshaphat visited Ahab, I Kings 22:1-2.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Ahab’s proposal to Jehoshaphat regarding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Ramoth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Gilead, I Kings 22:3.</a:t>
            </a:r>
          </a:p>
          <a:p>
            <a:pPr lvl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Ramoth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was in Gilead.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Had been occupied by the tribe of Gad, on the east side of the Jordan River.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One of the six cities of Refuge, Deut. 5:41-43.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One of the cities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Benhadad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king of Syria, was obligated to restore to Israel, I Kings 20:34.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Story Unfolds: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Immediate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response: “…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 am as thou art, my people as thy people, my horses as thy horses,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I Kings 22:4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(perhaps after a pause), he said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Enquire…at the word of the Lord today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I Kings 22:5.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Jehoshaphat’s Response to Ahab’s Proposal: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Ahab approached the 400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prophets,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v. 6, cf. v. 22-23.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Jehoshaphat’s second request, and Ahab’s reply,   I Kings 22:7-8.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demonstration by Zedekiah and the other 400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prophets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I Kings 22:10-12.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Micaiah’s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words to Ahab  &amp; his response, I Kings 22:13-18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Micaiah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returned to prison for telling  the truth,           I Kings 22:26-28.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Story Unfolds: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Ahab “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disguised Himself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I Kings 22:30.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Note the instructions of the king of Syria, I Kings 22:31.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arrow shot at random hit Ahab,                            I Kings 22:34-36.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Ahab died that evening, I Kings 22:37.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Ahab’s blood ran onto the floor of the chariot; the chariot was washed, and dogs licked up his blood,     I Kings 22:37-38.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fulfillment of prophecy, I Kings 22:38; I Kings 21:19.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Battle Begins!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994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Contrasting Attitudes Toward Truth</vt:lpstr>
      <vt:lpstr>Important Fact:</vt:lpstr>
      <vt:lpstr>Background Information:</vt:lpstr>
      <vt:lpstr>Background (Con’t)</vt:lpstr>
      <vt:lpstr>Background (Con’t)</vt:lpstr>
      <vt:lpstr>The Story Unfolds:</vt:lpstr>
      <vt:lpstr>Jehoshaphat’s Response to Ahab’s Proposal:</vt:lpstr>
      <vt:lpstr>The Story Unfolds:</vt:lpstr>
      <vt:lpstr>The Battle Begins!</vt:lpstr>
      <vt:lpstr>The Different Attitudes Toward Truth (as represented in this chapter)</vt:lpstr>
      <vt:lpstr>Different Attitudes (con’t)</vt:lpstr>
      <vt:lpstr>Jehoshaphat wanted the  Truth on His Side!</vt:lpstr>
      <vt:lpstr>Micaiah Wanted to Be on the Side of Truth!</vt:lpstr>
      <vt:lpstr>Application: These Four Contrasting Attitudes are Evidenced Today!</vt:lpstr>
      <vt:lpstr>Conclusion: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Contrasting Attitudes Toward Truth</dc:title>
  <dc:creator>Bobby</dc:creator>
  <cp:lastModifiedBy>Bobby</cp:lastModifiedBy>
  <cp:revision>21</cp:revision>
  <dcterms:created xsi:type="dcterms:W3CDTF">2016-05-13T21:48:19Z</dcterms:created>
  <dcterms:modified xsi:type="dcterms:W3CDTF">2016-05-15T02:31:40Z</dcterms:modified>
</cp:coreProperties>
</file>