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7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8FB213-188C-49BC-872E-93F3F1895AE1}" type="datetimeFigureOut">
              <a:rPr lang="en-US" smtClean="0"/>
              <a:pPr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46F55EC-3B6F-4129-9A67-296DD31854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Cisterns: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Artificial Reservoirs for storing Water.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Common in Bible lands and Bible days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 when Cisterns were a blessing, 2 Chron. 26:9-10; 2 Kings 18:31.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But Cisterns also had Disadvantages!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Cistern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the word used in two senses: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Literally, s in 2 Kings 18:31.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Figuratively, as in Prov. 5:15-18; Jer. 2:13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they Suffered the Consequences!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Note Galatians 6:7.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were carried away into Babylonian Captivity, 2 Kings 25; 2 Chron. 36; Jer. 52.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had experienced God’s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Goodnes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But Now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would begin to experience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His Severity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Romans 11:22!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Applications for Us: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Rom. 15:4; I Cor. 10:6, 10-12.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 is our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Fountain of Living Waters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John 4:9-10,13-14; 7:37-38; Zech. 13:1; 14:8.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This “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fountain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was opened on the day of Pentecost, Acts 2:41,47.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church Jesus said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“I will build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Mt. 16:18, came into existence; thousands were able to drink of the fountain of life as the terms of the gospel were proclaimed and promptly obeyed.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Gospel proclaimed to the world in one generation!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However!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Men began to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hew out broken cisterns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Acts 20:28-30; 2 Thess. 2:3; I Tim. 4:1-3.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Broken Cisterns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in the form of churches built by men, not by Jesus! Matt. 15:13.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Broken Cisterns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in the form of false doctrines, 2 Pet. 2:1; I John 4:1; Mt. 7:15.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do not want the truth, 2 Thess. 2:10-12; I John 4:6.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A.T. Robertson in his Grammar of the Greek New Testament, there are “times when grammar must yield to theology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“Broken Cisterns”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Atheism! Psa. 14:1; Rom. 1:20.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Human Philosophy, Col. 2:8.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Other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broken cisterns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such as: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Pleasure, Luke 8:14; Heb. 11:25.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Money, Luke 12:15; Matt. 16:26.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Immorality. Cf. Rom. 1:20-32.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Chaplain summed up “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broken cisterns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under the acronym, SAM, which stands for 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ex, 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lcohol, and 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aterialism.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Must Turn from These “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Broken Cisterns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and Turn back to Jesus!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 is that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fountain of living water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John 4:10,14.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Jesus promises us that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water of life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that flows from the throne of God, Rev. 22:1.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Conclusion: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Israel had her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broken cisterns that could hold no water.”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they suffered the consequences!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Many today are hewing out to themselves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“broken cisterns that can hold no water.”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Are we guilty of doing the same today?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We must turn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“broken cisterns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of men and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turn to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that thirst-quenching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fountain of living waters,”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Rev. 22:17.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“Broken Cisterns that can Hold No Water”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obby\Pictures\Wel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7175"/>
            <a:ext cx="8458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Jeremiah 2:11-13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V. 11.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Hath a nation changed their gods, which are yet no gods? But my people have changed their glory for that which doth not profit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V. 12.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Be astonished, O ye heavens, at this, and be horribly afraid, be ye very desolate,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saith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the Lord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V. 13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For My people have committed two evils; they have forsaken Me the fountain of living waters, and hewed them out cisterns, broken cisterns, that can hold no water.”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Background of the Text and Context: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Our Text describes the actions of Judah during the time of Jeremiah, a prophet.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Facts about Jeremiah: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“A broken hearted prophet with a heart-breaking message.”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13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year of Josiah to 11</a:t>
            </a:r>
            <a:r>
              <a:rPr lang="en-US" sz="2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year of Zedekiah.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was highly sensitive, Jer. 9:1.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“He combines the tenderness of Hosea, the fear-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lessness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Amos, the stern majesty of Isaiah.” 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 the Times Politically: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After the division of the Kingdom, I Kings 12.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After the Assyrian Captivity, 2 Kings 17.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Before (and during) the Babylonian Captivity of Judah.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time of political instability.  Judah, reduced to a petty state, was caught in a death struggle between the Super powers, Egypt and Babylon.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Times Morally and Spiritually: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Idolatry was rampant, Jer. 7:30-31.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People were Backsliders, Jer. 8:5.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people were  guilty of murder, adultery, swearing, burning incense unto Baal, Jer. 7:9.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Deceit and Lying were common place, Jer. 9:3-6.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And their leaders were unconcerned! Jer. 10:21.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Examine the Text, Jer. 2:11-13.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My People have changed their glory for that which does not profit,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 v. 11. 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Unlike the pagan nations which remained true to their gods,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God’s people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had forsaken Him, “and changed their glory for that which did not profit!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They had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committed two evils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;” they had: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Forsaken “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Fountain of living waters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and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Hewed out cisterns, broken cisterns, that can hold no water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v. 13.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Examine Text (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God was Israel’s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fountain of living waters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He had: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Delivered Israel from the land of Egypt, Jer. 2:6.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Led them through the wilderness, Jer. 2:6, preserving them against all odds.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Had brought them into “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plentiful Country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,” Jer. 2:7.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 So, God’s People turned from Him!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Priests did not say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where is the Lord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Jer. 2:8.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Those who handled the Law did not know God, Jer. 2:8.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pastors (rulers) transgressed against God.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Prophets “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prophesied by Baal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,” Jer. 2:8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Summed up, they had:</a:t>
            </a:r>
          </a:p>
          <a:p>
            <a:pPr lvl="2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Forsaken God, “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the fountain of living waters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,” 2:13.</a:t>
            </a:r>
          </a:p>
          <a:p>
            <a:pPr lvl="2"/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Hewed out “</a:t>
            </a:r>
            <a:r>
              <a:rPr lang="en-US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broken cisterns tha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t can hold no water.”</a:t>
            </a:r>
            <a:endParaRPr lang="en-US" sz="2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124</TotalTime>
  <Words>1074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Cisterns:</vt:lpstr>
      <vt:lpstr>“Broken Cisterns that can Hold No Water”</vt:lpstr>
      <vt:lpstr>Jeremiah 2:11-13</vt:lpstr>
      <vt:lpstr>Background of the Text and Context:</vt:lpstr>
      <vt:lpstr>Consider the Times Politically:</vt:lpstr>
      <vt:lpstr>The Times Morally and Spiritually:</vt:lpstr>
      <vt:lpstr>Examine the Text, Jer. 2:11-13.</vt:lpstr>
      <vt:lpstr>Examine Text (con’t)</vt:lpstr>
      <vt:lpstr>Even So, God’s People turned from Him!</vt:lpstr>
      <vt:lpstr>And they Suffered the Consequences!</vt:lpstr>
      <vt:lpstr>Applications for Us:</vt:lpstr>
      <vt:lpstr>However!</vt:lpstr>
      <vt:lpstr>Other “Broken Cisterns”</vt:lpstr>
      <vt:lpstr>We Must Turn from These “Broken Cisterns,” and Turn back to Jesus!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“Broken Cisterns that can Hold No Water”</dc:title>
  <dc:creator>Bobby</dc:creator>
  <cp:lastModifiedBy>Bobby</cp:lastModifiedBy>
  <cp:revision>23</cp:revision>
  <dcterms:created xsi:type="dcterms:W3CDTF">2016-07-30T01:37:03Z</dcterms:created>
  <dcterms:modified xsi:type="dcterms:W3CDTF">2016-07-30T03:52:15Z</dcterms:modified>
</cp:coreProperties>
</file>