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43" autoAdjust="0"/>
    <p:restoredTop sz="90880" autoAdjust="0"/>
  </p:normalViewPr>
  <p:slideViewPr>
    <p:cSldViewPr>
      <p:cViewPr varScale="1">
        <p:scale>
          <a:sx n="57" d="100"/>
          <a:sy n="57" d="100"/>
        </p:scale>
        <p:origin x="-77" y="-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107861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Documents and Settings\Jim Deason\My Documents\My ClipArt\PowerPoint Background JPG's\Bible work copy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Friend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“A person whom one knows, and with whom he has a bond of affection.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true Friend is: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Honest with you.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Trustworthy.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Respects you.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Supportive of you.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Listens to you.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Loves you for what you are.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Sticks with you during good times and bad.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A “</a:t>
            </a:r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Friend of God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Because: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was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man of peace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Gen. 13:19.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was unselfish, Gen. 14:17-23.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was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hospitable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Rom. 12:13; Gen.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18:1-8.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was a pilgrim and a so-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journer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Heb. 11:9-10,13.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Never personally owned the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land.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Sojourned in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land of promise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dwelt in a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strange country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in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tents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because he looked for a city…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Heb. 11:10. 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Application: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O.T.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written for our learning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Rom. 15:4.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Concerning Abraham,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note two things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 was Abraham’s friend.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Abraham was God’s “friend.”</a:t>
            </a:r>
          </a:p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it relates to us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God is our friend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Gen. 1:1; Mt. 5:45; Acts 17:28; John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3:16.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Can God call you (and me) “my friend?”</a:t>
            </a:r>
          </a:p>
          <a:p>
            <a:pPr lvl="1"/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Abraham on earth lived as a friend to God. Has been dead for close to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3,000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years. Yet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 now lives in paradise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  Luke 16:23-31.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shows no partiality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Acts 10:34-35.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 can enjoy the same blessings of paradise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provided we follow Abraham’s example, demonstrate his qualities, beginning with prompt obedience to God’s commands!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Observation: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 is my friend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– that’s a compliment!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even greater compliment when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calls a person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 Friend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!”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Abraham was such a person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James 2:21-23.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Isaiah 41:8.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Chronicles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20:8.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Lesson Title: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Bobby\Pictures\abraham-title-slid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458200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Facts About Abraham,</a:t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first 75 years of his life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Son of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Terah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Gen. 11:27; Joshua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24:1-2.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Mesopotamia, original home, Acts 7:2; also called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 of the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Chaldees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Gen. 11:28.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Went from Ur to Ha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ran, Gen.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11:31.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 Called Abraham, Gen.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12:1.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Went to Canaan, Gen. 12:4-5.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Land promised to his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Gen. 12:7.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Abraham never returned to his native land.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God’s Promise to Abraham</a:t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Basically, 3-Fold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will make of thee a great nation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12:2.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Israel, which descended from his loins.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Unto thy seed will I give this land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v. 2.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land of Canaan, Gen.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12:7.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Did not happen over night!  Joshua 21:43-45.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receiving the land based upon God’s promise; keeping it based upon obedience!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thee shall all families..be blessed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v. 3.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spiritual promise, Matt. 1:1; Gal.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3:16,29.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 Honored His Promise!</a:t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Be Expected, because: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God’s “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understanding is infinit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e,” Ps. 147:5.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 is all-powerful, Gen. 17:1.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 is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“faithful,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I Cor. 1:9.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cannot lie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Titus 1:2.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But </a:t>
            </a:r>
            <a:r>
              <a:rPr lang="en-US" sz="36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Why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was Abraham Called</a:t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“the Friend of God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?”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was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because Abraham was perfect, for no one is!  Romans 3:23.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Two recorded occasions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Abraham Lied!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Gen. 12:18.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Gen. 20:2.</a:t>
            </a:r>
          </a:p>
          <a:p>
            <a:pPr lvl="1"/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Each time, fearful for his life, Abraham said Sarah was his sister.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A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“Friend of God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Because</a:t>
            </a:r>
            <a:b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 was a man of Great Faith!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Hebrews 11:8,9,17.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Consider the promise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great nation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12:2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Sarah was barren, 11:30; he was 75.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Took God at his word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Gen. 15:5-6; Rom. 4:19-21.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Did not question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word of God, even when the command may not have made sense. Gen. 22:2-3; Heb. 11:17-19.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A “</a:t>
            </a: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Friend of God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Because: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was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prompt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 Gen. 12:1,4; 22:2-3.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Consistently obedient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Heb. 11:8; Gen. 22:2,9-10, 11-12. cf. John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15:14.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was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 family man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 Gen. 18:19.  We need family men today, men who will: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Honor their marriage vows, Matt. 19:6.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the heads of their families, Eph. 5:23.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Rear their children for God, Eph. 6:4.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ble0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Bible04</Template>
  <TotalTime>100</TotalTime>
  <Words>757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Bible04</vt:lpstr>
      <vt:lpstr>A Friend</vt:lpstr>
      <vt:lpstr>Observation:</vt:lpstr>
      <vt:lpstr>Lesson Title:</vt:lpstr>
      <vt:lpstr>Facts About Abraham, the first 75 years of his life</vt:lpstr>
      <vt:lpstr>God’s Promise to Abraham Basically, 3-Fold</vt:lpstr>
      <vt:lpstr>God Honored His Promise! To Be Expected, because:</vt:lpstr>
      <vt:lpstr>      But Why was Abraham Called        “the Friend of God?”</vt:lpstr>
      <vt:lpstr>    A “Friend of God” Because     He was a man of Great Faith!</vt:lpstr>
      <vt:lpstr>       A “Friend of God” Because:</vt:lpstr>
      <vt:lpstr>         A “Friend of God” Because:</vt:lpstr>
      <vt:lpstr>Application: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Friend</dc:title>
  <dc:creator>Bobby</dc:creator>
  <cp:lastModifiedBy>Bobby</cp:lastModifiedBy>
  <cp:revision>19</cp:revision>
  <dcterms:created xsi:type="dcterms:W3CDTF">2016-04-02T18:53:30Z</dcterms:created>
  <dcterms:modified xsi:type="dcterms:W3CDTF">2016-04-03T01:41:54Z</dcterms:modified>
</cp:coreProperties>
</file>