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8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7F03D1-7185-47F3-87F8-AB9A257C6199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37EB24-34D9-4BC6-B78A-75529AC4C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Lev. 17:11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life of the flesh is in the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…”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All true scientists and good doctors agree that “the life of the flesh is in 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There is power in human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one pint  can make the difference between life &amp; death.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 the power in human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pales into insignificance when compared to 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Christ.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“There is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!”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I Cor. 6:20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For ye are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bought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with a price: therefore glorify God in your body, and in your spirit which are God’s.”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Christians have been “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bought with a price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They are members of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church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the church which was “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purchased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with 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Christ!  Acts 20:28; Eph. 5:25.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Jesus</a:t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Purchasing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Power!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I Peter 5:8-9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God’s people continue to be opposed by Satan.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 the latter part of the first century, when the Roman Empire was determine to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destroy the religion of Christ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Christians had to make a strong stand.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overcame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the opposition.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They did so by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“the blood of the Lamb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Rev. 12:11!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Jesus</a:t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Overcoming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Power!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Many religionists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praise the blood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 Jesus, but then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deny the necessity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 everything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connected with His 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Strong Irony!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They say that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contrast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what the Scriptures teach!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Mark 16:16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He that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believeth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baptized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shall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 saved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…”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Acts 2:38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Repent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 baptized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the remission of sins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…”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 Pet. 3:21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like figure whereunto even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baptism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doth now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save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…”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 baptism, one makes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death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 Jesus, Rom. 6:3-4, and therefore with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blood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Irony: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They Say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You don’t Have to be Baptized to be Saved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!”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They say this, in spite of the fact that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“the church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consists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“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saved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Acts 2:47.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Acts 20:28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The church was “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purchased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with the blood of Jesus.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Every drop of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Jesus shed went to the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purchase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church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.”  If one can be saved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outside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church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 Jesus died in vain!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Irony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They Say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You Don’t Have to be a Member of the Church to be Saved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!”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Heb. 9:18-22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The Old Covenant was ratified by 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animals.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Hebrews 9:15-17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Jesus, by shedding His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became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“the mediator of the New Testament,”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Hence,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we can substitute the doctrines and commandments of men in place of the New Testament (and that be acceptable with God),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Jesus shed His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in vain!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Irony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They </a:t>
            </a:r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Substitute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Doctrines of men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in Place of the New Testament!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Often called “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Once saved always saved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 Christians are imperfect; they sin!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John 1:8.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John 1:10.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confessing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their sins, and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walking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in the light, Christians are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cleansed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blood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 Jesus, I John 1:9.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Those who preach the impossibility of apostasy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negate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the necessity of the cleansing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Jesus!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Irony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Many preach the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Impossibility of Apostasy!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different reasons, multitudes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ridicule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 necessity of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having to die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 order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man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be saved.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sin is so sinful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that it took nothing less than the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 of Jesus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redeem sinners!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love of God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was so great that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price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 our redemption was willing paid! John 3:16; John 15:13; Rom. 5:8.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been redeemed, cleansed, reconciled, and saved by the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of Jesus?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From the time of Abel throughout the O.T. animal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was offered in sacrifice to God. Gen. 4:4; 8:20; 12:8, etc.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Time when Israel was in bondage in Egypt, Exodus 1:6-11.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God commissioned Moses to lead His people, Ex. 3:9-10.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God sent  10 plagues upon Pharaoh and His people.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Exodus 12 God instituted the Passover.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Exodus 12:1-13.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Importance of Animal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in the Old Testament.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It represented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Lev. 17:11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It had to be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applied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in order to be effective, Ex. 12:7.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It accomplished the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deliverance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Israel, Ex. 12.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 O.T. times millions of animals were slain in sacrifice to God!  2 Chron. 7:4-5.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However, 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animals under the Law had its limitations!  It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could not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take away sin! Heb. 10:1-4.</a:t>
            </a:r>
          </a:p>
          <a:p>
            <a:pPr lvl="1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Facts about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the Passover Lamb: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Heb. 10:9-10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Then said He, Lo, I come to do thy will, O God.  He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taketh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away the first that He may establish the second.  By the which will we are sanctified through the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offering of the body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of Jesus Christ once for all.”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John 1:29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 next day John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seeth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Jesus coming unto him, and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Behold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Lamb of God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which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taketh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away 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the sin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of the world.”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But there is Power in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Jesus, our Perfect Sacrifice!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Ephesians 1:7; I Peter 1:18-19.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Redemption (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lutrosis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).  In its verb form it means to release from bondage on payment of a ransom.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were in the bondage of sin!  Romans 6:16; John 8:34.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But Jesus died to set us free!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Heb. 9:12-14: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Neither by the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of goats and calves, but by His own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He entered in once into the holy place, having obtained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eternal redemption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for us.  For if the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of bulls and of goats, and the ashes of an heifer sprinkling the unclean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sanctifieth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to the purifying of the flesh: How much more shall the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of Christ, who through the eternal Spirit,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purge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your conscience from dead works to serve the living God?”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Jesus, </a:t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Redeeming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Power!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Eph. 2:16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And that He might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reconcile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both unto God in one body by the cross, having slain the enmity thereby.”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Sin placed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enmity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between man and God, Isaiah 59:1-2; Jas. 4:4.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For man to be saved, he must be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reconciled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unto God, and this reconciliation was only made possible by reason of 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Jesus Christ.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Jesus</a:t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Reconciling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Power!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 Peter 2:7; 20-22.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Sin is pictured as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filth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as that which defiles a person.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Have you ever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felt dirty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because of sin?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of Jesus has the power to cleanse even the filthiest of sinners!  Rev. 1:5; I John 1:7.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of Jesus has the power to take the blackest heart and wash it whiter than snow.” cf. Isaiah 1:18; I Cor. 6:9-11; I John 1:7.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Jesus</a:t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Cleansing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Power!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in sin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lost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alienated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from God,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separated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from God, at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enmity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with God!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Cf. the prodigal son, Luke 15:32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 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Jesus is able to save our sin-stained souls!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Matt. 26:28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For this is my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of the new testament, which is shed for many for the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remission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of sins.”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Jesus</a:t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Saving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Power!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Ex. 11:7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But against any of the children of Israel shall not a dog move his tongue, against man or beast: that ye may know that the Lord doth put a 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between the Egyptians and Israel.”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 made a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between Egypt and Israel; that difference was 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the lamb!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Jesus Christ has the power to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sanctify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you, to set you apart from the world, Heb. 13:12!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Jesus</a:t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Sanctifying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Power!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1405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“There is Power in the Blood!”</vt:lpstr>
      <vt:lpstr>The Importance of Animal Blood in the Old Testament.</vt:lpstr>
      <vt:lpstr>Facts about the Blood of the Passover Lamb:</vt:lpstr>
      <vt:lpstr>But there is Power in the Blood of Jesus, our Perfect Sacrifice!</vt:lpstr>
      <vt:lpstr>In the Blood of Jesus,  there is Redeeming Power!</vt:lpstr>
      <vt:lpstr>In the Blood of Jesus There is Reconciling Power!</vt:lpstr>
      <vt:lpstr>In the Blood of Jesus There is Cleansing Power!</vt:lpstr>
      <vt:lpstr>In the Blood of Jesus There is Saving Power!</vt:lpstr>
      <vt:lpstr>In the Blood of Jesus There is Sanctifying Power!</vt:lpstr>
      <vt:lpstr>In the Blood of Jesus There is Purchasing Power!</vt:lpstr>
      <vt:lpstr>In the Blood of Jesus There is Overcoming Power!</vt:lpstr>
      <vt:lpstr>Strong Irony!</vt:lpstr>
      <vt:lpstr>Irony: They Say “You don’t Have to be Baptized to be Saved!”</vt:lpstr>
      <vt:lpstr>Irony: They Say “You Don’t Have to be a Member of the Church to be Saved!”</vt:lpstr>
      <vt:lpstr>Irony: They Substitute the Doctrines of men in Place of the New Testament!</vt:lpstr>
      <vt:lpstr>Irony: Many preach the Impossibility of Apostasy!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“There is Power in the Blood!”</dc:title>
  <dc:creator>Bobby</dc:creator>
  <cp:lastModifiedBy>Bobby</cp:lastModifiedBy>
  <cp:revision>28</cp:revision>
  <dcterms:created xsi:type="dcterms:W3CDTF">2016-01-22T20:06:29Z</dcterms:created>
  <dcterms:modified xsi:type="dcterms:W3CDTF">2016-01-23T18:46:20Z</dcterms:modified>
</cp:coreProperties>
</file>