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38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86295B-86F5-4462-B2DB-A017109CE04B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F4E984-EDF3-46C9-A1D8-CA272A5D5A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6295B-86F5-4462-B2DB-A017109CE04B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4E984-EDF3-46C9-A1D8-CA272A5D5A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6295B-86F5-4462-B2DB-A017109CE04B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4E984-EDF3-46C9-A1D8-CA272A5D5A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6295B-86F5-4462-B2DB-A017109CE04B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4E984-EDF3-46C9-A1D8-CA272A5D5A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6295B-86F5-4462-B2DB-A017109CE04B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4E984-EDF3-46C9-A1D8-CA272A5D5A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6295B-86F5-4462-B2DB-A017109CE04B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4E984-EDF3-46C9-A1D8-CA272A5D5A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6295B-86F5-4462-B2DB-A017109CE04B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4E984-EDF3-46C9-A1D8-CA272A5D5A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6295B-86F5-4462-B2DB-A017109CE04B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4E984-EDF3-46C9-A1D8-CA272A5D5A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6295B-86F5-4462-B2DB-A017109CE04B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4E984-EDF3-46C9-A1D8-CA272A5D5A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386295B-86F5-4462-B2DB-A017109CE04B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4E984-EDF3-46C9-A1D8-CA272A5D5A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86295B-86F5-4462-B2DB-A017109CE04B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F4E984-EDF3-46C9-A1D8-CA272A5D5A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386295B-86F5-4462-B2DB-A017109CE04B}" type="datetimeFigureOut">
              <a:rPr lang="en-US" smtClean="0"/>
              <a:pPr/>
              <a:t>1/23/2016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9F4E984-EDF3-46C9-A1D8-CA272A5D5A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Bobby\Pictures\4Anchor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8229600" cy="579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There is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Power in Prayer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Because: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There is a God Who hears, I Pet. 3:12.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God Who is able to respond, Eph. 3:20.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God Who answers, James 5:16.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Christ Who Intercedes, Heb. 4:16; 7:25.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Prayer serves as a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great anchor to the soul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Luke 22:42-43; Phil. 4:6-7.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But there are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Conditions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for acceptable prayer, Heb. 10:19; I John 3:22; I John 5:14, etc.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Anchors That Hold –</a:t>
            </a:r>
            <a:b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Faith in the Power of Prayer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!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We Have cited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Four Anchors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that will hold against all the storms of life, and even in death: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Faith in God.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Faith in Jesus Christ as the Son of God.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Belief in the Bible as the Word of God.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Faith in the Power of Prayer.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Have you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anchored your soul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 the haven of rest?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Conclusion:</a:t>
            </a:r>
            <a:endParaRPr lang="en-US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“The Captain who would go out to sea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without an anchor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is a madman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Anchors to a ship are very, very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important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We, too, are traveling upon the sea of life, and life is not always “smooth sailing!”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Like a ship upon the stormy seas,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 need to be properly anchored!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Lesson Title: “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Anchors that Hold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Text: Acts 27:29: “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Then fearing lest we should have fallen upon rocks, they cast 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four anchors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out of the stern and wished for the day.”</a:t>
            </a:r>
          </a:p>
          <a:p>
            <a:pPr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Observations: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Paul concluded his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third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journey, Acts 21:17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Trouble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soon erupted! Acts 21:27-32.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Paul’s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defense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before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people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Acts 22:1-22.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Paul’s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defense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before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Council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Acts 23:1-13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Paul’s defense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before Felix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Acts 24:1-27.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Paul’s defense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before Festus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Acts 25.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Many “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grievous complaints against Paul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,” v. 7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Festus, politically motivated, asked Paul, “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wilt thou go up to Jerusalem, and there be judged of those things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,” v. 9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Paul said, “</a:t>
            </a: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 appeal unto Caesar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,” v. 11.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Background Information: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They depart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for Rome, Acts 27.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voyage was eventful and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dangerous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27:4.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Paul’s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speech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to the men on board, Acts 27:21-26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You should have listened to me, v. 21.  cf. vs. 9-11,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However, there will be no loss of life, but of the ship, v. 22.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 desperation, the sailors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let down four anchors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.., v. 27</a:t>
            </a:r>
          </a:p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Application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We, too,  sail upon the sea of life.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We, too, must let down some anchors!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We shall mention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four anchors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that will hold.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Background Information (</a:t>
            </a:r>
            <a:r>
              <a:rPr lang="en-US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con’t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The Atheist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in the crises of life, has no greater Power to Whom he can turn!</a:t>
            </a:r>
          </a:p>
          <a:p>
            <a:pPr lvl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can not say as did David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 2 Samuel 22:7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:” In my distress I called upon the Lord…and He did hear my voice out of His temple…”</a:t>
            </a:r>
          </a:p>
          <a:p>
            <a:pPr lvl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He wonders about his future, but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cannot say as did Daniel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 Dan. 2:28, “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There is a God in heaven that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revealeth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secrets…”</a:t>
            </a:r>
          </a:p>
          <a:p>
            <a:pPr lvl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He faces many trials, but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cannot pray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Matt. 6:13.</a:t>
            </a:r>
          </a:p>
          <a:p>
            <a:pPr lvl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Difficulties come his way, but he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cannot say as did Paul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“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And we know that all things work together for good to them that love God….,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” Romans 8:28.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Anchors that Hold: </a:t>
            </a:r>
            <a:r>
              <a:rPr lang="en-US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Faith in God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!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Voltaire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“O God, if there be a God, save my soul, if I have a soul, from hell if there be a hell.”</a:t>
            </a:r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Ingersoll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“O what shall become of my poor soul?”</a:t>
            </a:r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Robert Blackford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when his wife died: “When I got up in the morning of her death I found to my surprise that I did not believe that she was dead.  My materialism notwithstanding I felt that my wife was alive.  My daughter, who held the same materialistic views as I did, felt the same. We could not believe that she was not.”</a:t>
            </a:r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A Yale student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committed suicide: His father said, “He saw no reason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life, so none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it.”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Some Atheists 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 their hour of trouble: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Atheism cannot be proven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Reasonable to believe that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eternal Ca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use that Caused everything is God – not matter!</a:t>
            </a:r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The Universe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exhibits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marks of intelligent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causation!  Heb. 3:6; Ps. 19:1.</a:t>
            </a:r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The moral government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of the world implies the existence of a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moral Governor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All guilty men fear the day of retribution.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Martyrs for truth commit their case to a Higher Court.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Great Evidence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!  Ps. 14:1; Rom. 1:20; Heb. 3:4.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But There are</a:t>
            </a:r>
            <a:b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Many Reasons for Belief in God!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Properly understood,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belief in God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necessitates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belief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in Jesus Christ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John 14:1.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God said much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about Jesus: Gen. 3:15; 12:3; Isaiah 7:14; 9:6; Matt. 3:17, Luke 24:44, etc.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God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testified in other ways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 John 5:36; 9:4; 3:2, 20:30-31; Acts 2:22, etc.</a:t>
            </a:r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The extent of our consecration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and assurance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depends upon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what we believe about Jesus Christ – virgin birth, sinless life, miracles, sacrificial death, resurrection, ascension, return, etc.  Heb. 4:16; 7:25; I John 2:1; I John 5:4-5.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Anchors that Hold –</a:t>
            </a:r>
            <a:b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Belief in Jesus Christ!</a:t>
            </a:r>
            <a:endParaRPr lang="en-US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Bible has long been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 anchor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 times of trouble.  It offers: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standard for living, Matt. 5:1-12.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Comfort to the troubled, John 14:1.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Directions for forgiveness, Acts 2:37-38.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cure for worry, Matt. 6:19-34.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Practical advice for living in the every day world!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But the Bible is not simply a nice code of ethics; it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really came from God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! 2 Tim. 3:16; 2 Pet. 1:21; Eph. 3:5.</a:t>
            </a:r>
          </a:p>
          <a:p>
            <a:pPr lvl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book which time cannot destroy!  I Pet. 1:24-25.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Anchors that Hold –</a:t>
            </a:r>
            <a:b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Belief in the Bible as the Word of God!</a:t>
            </a:r>
            <a:endParaRPr lang="en-US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</TotalTime>
  <Words>1054</Words>
  <Application>Microsoft Office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Slide 1</vt:lpstr>
      <vt:lpstr>Observations:</vt:lpstr>
      <vt:lpstr>Background Information:</vt:lpstr>
      <vt:lpstr>Background Information (con’t)</vt:lpstr>
      <vt:lpstr>Anchors that Hold: Faith in God!</vt:lpstr>
      <vt:lpstr>Note Some Atheists  in their hour of trouble:</vt:lpstr>
      <vt:lpstr>But There are Many Reasons for Belief in God!</vt:lpstr>
      <vt:lpstr>Anchors that Hold – Belief in Jesus Christ!</vt:lpstr>
      <vt:lpstr>Anchors that Hold – Belief in the Bible as the Word of God!</vt:lpstr>
      <vt:lpstr>Anchors That Hold – Faith in the Power of Prayer!</vt:lpstr>
      <vt:lpstr>Conclusion: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Bobby</dc:creator>
  <cp:lastModifiedBy>Bobby</cp:lastModifiedBy>
  <cp:revision>23</cp:revision>
  <dcterms:created xsi:type="dcterms:W3CDTF">2016-01-23T17:07:54Z</dcterms:created>
  <dcterms:modified xsi:type="dcterms:W3CDTF">2016-01-23T18:44:52Z</dcterms:modified>
</cp:coreProperties>
</file>