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8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F67092-20EA-4ABA-BE4F-1EB3EDB14D4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D0F7EF-072E-4361-9D49-382FA3F38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67092-20EA-4ABA-BE4F-1EB3EDB14D4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0F7EF-072E-4361-9D49-382FA3F38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67092-20EA-4ABA-BE4F-1EB3EDB14D4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0F7EF-072E-4361-9D49-382FA3F38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67092-20EA-4ABA-BE4F-1EB3EDB14D4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0F7EF-072E-4361-9D49-382FA3F384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67092-20EA-4ABA-BE4F-1EB3EDB14D4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0F7EF-072E-4361-9D49-382FA3F384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67092-20EA-4ABA-BE4F-1EB3EDB14D4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0F7EF-072E-4361-9D49-382FA3F384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67092-20EA-4ABA-BE4F-1EB3EDB14D4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0F7EF-072E-4361-9D49-382FA3F384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67092-20EA-4ABA-BE4F-1EB3EDB14D4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0F7EF-072E-4361-9D49-382FA3F384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67092-20EA-4ABA-BE4F-1EB3EDB14D4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0F7EF-072E-4361-9D49-382FA3F38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F67092-20EA-4ABA-BE4F-1EB3EDB14D4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0F7EF-072E-4361-9D49-382FA3F384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F67092-20EA-4ABA-BE4F-1EB3EDB14D4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D0F7EF-072E-4361-9D49-382FA3F384A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F67092-20EA-4ABA-BE4F-1EB3EDB14D4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D0F7EF-072E-4361-9D49-382FA3F384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Lessons on “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Things Which God Has Joined Together.”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Based on Matt. 19:3-6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Jesus said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“what God therefore hath joined together, let not man put asunder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v. 6.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put asunder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means to divide or to separate.</a:t>
            </a:r>
          </a:p>
          <a:p>
            <a:pPr lvl="1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God-fearing people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must not separate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God has joined together!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Things Which</a:t>
            </a:r>
            <a:b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God Has </a:t>
            </a:r>
            <a:r>
              <a:rPr lang="en-US" sz="3600" u="sng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Joined Together</a:t>
            </a:r>
            <a:endParaRPr lang="en-US" sz="36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Basic Bible Facts: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Jesus promised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 build His church, Matt. 16:18.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church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came into existence on Pentecost, Acts 2:47.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Jesus prayed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 unity, John 17:20-21.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Paul condemned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division at  Corinth, I Cor. 1:10.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Paul set forth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requirement for unity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Eph. 4.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The Attitudinal requirements, vs. 1-3.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The Doctrinal requirements, vs. 4-6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God Has Not Joined Together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True Christianity with Denominationalism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Denominate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means “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give a name to; designate.”</a:t>
            </a: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Denomination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“a large group of religious congregations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united under a common name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and organized under a single administration and legal hierarchy; a name or designation for a class or group.”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Denominationalism (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Denominational Name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Denominational Creed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Denominational Structure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 all local churches were independent and autonomous.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Denominational Plan of Salvation.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Denominational Worship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Denominational Work.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Church Jesus Built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Did Not Have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Even as we must not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put asunder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what God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has joined together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neither are we allowed to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put together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God never joined together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Our goal for every accountable person in the world should be for that person to become a “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Christian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a member of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the church 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built, and for which He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shed His 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 Christian?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Lawfully Married Husband and Wife.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words of Jesus and the rest of the N.T.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Faith and Obedience.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Baptism and Salvation.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Blood of Jesus and Baptism.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Jesus Christ and the church.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God and Christ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Items Mentioned Which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God “has Joined Together:”</a:t>
            </a:r>
            <a:endParaRPr lang="en-US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Hearing the Word and Faith.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Forgiveness and a Forgiving Heart.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Discipleship and Fruitfulness.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Lord’s Supper and the Assembly.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Faithfulness and a Crown of Life.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Items Mentioned (</a:t>
            </a:r>
            <a:r>
              <a:rPr lang="en-US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We are looking at the other side of the coin; we are talking about “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Things Which God Has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Joined Together.”</a:t>
            </a: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Observe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it is wrong 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separate things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which God has joined together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it is equally as wrong for man </a:t>
            </a:r>
            <a:r>
              <a:rPr lang="en-US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join together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things which God intended to be Separate!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This Lesson: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Bible reveals who should be joined in marriage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Gen. 2:18, 21-24; I Cor. 7:2.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Bible Has always Opposed Same Sex Unions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 Lev. 18:23; 20:13; Jude 7; Rom. 1:26-27; I Cor. 6:9.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Hence, it is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contrary to God’s plan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for people to be joined together in same-sex unions.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fact that such is “legalized” reflects the existence of a decadent society.  2 Tim. 3:13.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God Has Not Joined People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of the Same Sex in Marriage!</a:t>
            </a:r>
            <a:endParaRPr lang="en-US" sz="36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Many now call Evil good and good evil,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Isaiah 5:20.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Many examples of this.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But God Has always made a Distinction between Good and Evil.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Consider the Person of God, Dt. 32:4; 2 Ch. 19:7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conditions in Noah’s time, Gen. 6:5,8-9.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instructions to the Israelites, Deut. 7:1-6.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instructions in I Cor. 5:1,4-6,11.</a:t>
            </a:r>
          </a:p>
          <a:p>
            <a:pPr lvl="1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God Has Not Joined 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Good and Evil Together!</a:t>
            </a:r>
            <a:endParaRPr lang="en-US" sz="36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God’s People Must be Different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 Rom. 12:2; Phil. 2:15; 2 Cor. 7:1; Matt. 5:14-16; Titus 2:11-12,14.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Worldliness can Keep a Person Out of Heaven!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Cor. 6:9-10; Gal. 5:19-21; Jas. 4:4; I John 2:15-17.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Sadly many Preachers have “quit preaching” – that is, quit preaching against immodesty, gambling, drinking, dancing, smoking, etc.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God Has Not Joined Together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Salvation and Worldliness!</a:t>
            </a:r>
            <a:endParaRPr lang="en-US" sz="36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Bible Came from God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 John 16:13; I Cor. 14:37; 2 Tim. 3:16-17; 2 Peter 1:20-21.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Must not be Tampered with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  Gal. 1:8-9;      2 John 9-11; Rev. 22:18-19.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Bible Is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Complete, John 16:13; 2 Peter 1:3.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Understandable, Eph. 3:3-5; 5:17; John 8:31-32.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Infallible, John 17:17.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Indestructible, I Peter 1:22-25; Matt. 24:35.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Perfect, Jas. 1:25; Psalm 19:7.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Right, Psalm 33:4.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God Has Not Joined Together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Bible and Human Creeds!</a:t>
            </a:r>
            <a:endParaRPr lang="en-US" sz="36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Other “Standards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came from men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such as: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Methodist Discipline.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Presbyterian Book of Confession.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Catholic Catechism.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Book of Mormon.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Koran.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Etc., etc.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ad.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Inf. 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Human Authority in matters  religious has never been acceptable to God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! Isaiah 55:8-9; Jer. 10:23; Matt. 15:8-9.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God Has Not Joined Together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Bible and Human Creeds (</a:t>
            </a:r>
            <a:r>
              <a:rPr lang="en-US" sz="320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866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Things Which God Has Not Joined Together</vt:lpstr>
      <vt:lpstr>Items Mentioned Which God “has Joined Together:”</vt:lpstr>
      <vt:lpstr>Items Mentioned (Con’t)</vt:lpstr>
      <vt:lpstr>In This Lesson:</vt:lpstr>
      <vt:lpstr>God Has Not Joined People of the Same Sex in Marriage!</vt:lpstr>
      <vt:lpstr>God Has Not Joined  Good and Evil Together!</vt:lpstr>
      <vt:lpstr>God Has Not Joined Together Salvation and Worldliness!</vt:lpstr>
      <vt:lpstr>God Has Not Joined Together The Bible and Human Creeds!</vt:lpstr>
      <vt:lpstr>God Has Not Joined Together The Bible and Human Creeds (con’t)</vt:lpstr>
      <vt:lpstr>God Has Not Joined Together True Christianity with Denominationalism!</vt:lpstr>
      <vt:lpstr>Denominationalism (con’t)</vt:lpstr>
      <vt:lpstr>The Church Jesus Built Did Not Have: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Which God Has Not Joined Together</dc:title>
  <dc:creator>Bobby</dc:creator>
  <cp:lastModifiedBy>Bobby</cp:lastModifiedBy>
  <cp:revision>14</cp:revision>
  <dcterms:created xsi:type="dcterms:W3CDTF">2015-11-21T02:04:32Z</dcterms:created>
  <dcterms:modified xsi:type="dcterms:W3CDTF">2015-11-21T03:14:43Z</dcterms:modified>
</cp:coreProperties>
</file>