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8327-DE77-4FDB-8B72-33918ABEB94E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5344B-B3C0-4FCC-9117-9B72EE6A3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36D624-4E90-4FDF-9B1C-701E5E7C2855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6CF73C-98AC-48A0-9954-F10CDC97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Matthew 19:3-6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the question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Their motive </a:t>
            </a:r>
            <a:r>
              <a:rPr lang="en-US" b="1" dirty="0" smtClean="0"/>
              <a:t>was not good.  </a:t>
            </a:r>
            <a:r>
              <a:rPr lang="en-US" b="1" i="1" dirty="0" smtClean="0"/>
              <a:t>“tempting Him</a:t>
            </a:r>
            <a:r>
              <a:rPr lang="en-US" b="1" dirty="0" smtClean="0"/>
              <a:t>,” v. 6.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The question was good</a:t>
            </a:r>
            <a:r>
              <a:rPr lang="en-US" b="1" dirty="0" smtClean="0"/>
              <a:t>: “Is it lawful for a man to put away his wife for every cause.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The reply</a:t>
            </a:r>
            <a:r>
              <a:rPr lang="en-US" b="1" dirty="0" smtClean="0"/>
              <a:t>: vs. 4-5.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The conclusion</a:t>
            </a:r>
            <a:r>
              <a:rPr lang="en-US" b="1" dirty="0" smtClean="0"/>
              <a:t>: v. 6.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Certain tings which God has </a:t>
            </a:r>
            <a:r>
              <a:rPr lang="en-US" b="1" i="1" dirty="0" smtClean="0">
                <a:solidFill>
                  <a:srgbClr val="C00000"/>
                </a:solidFill>
              </a:rPr>
              <a:t>“joined together</a:t>
            </a:r>
            <a:r>
              <a:rPr lang="en-US" b="1" i="1" dirty="0" smtClean="0"/>
              <a:t>.”</a:t>
            </a:r>
          </a:p>
          <a:p>
            <a:pPr lvl="1"/>
            <a:r>
              <a:rPr lang="en-US" b="1" dirty="0" smtClean="0"/>
              <a:t>These things </a:t>
            </a:r>
            <a:r>
              <a:rPr lang="en-US" b="1" dirty="0" smtClean="0">
                <a:solidFill>
                  <a:srgbClr val="0070C0"/>
                </a:solidFill>
              </a:rPr>
              <a:t>man</a:t>
            </a:r>
            <a:r>
              <a:rPr lang="en-US" b="1" dirty="0" smtClean="0"/>
              <a:t> must not “</a:t>
            </a:r>
            <a:r>
              <a:rPr lang="en-US" b="1" i="1" dirty="0" smtClean="0"/>
              <a:t>put asunder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70C0"/>
                </a:solidFill>
              </a:rPr>
              <a:t>man</a:t>
            </a:r>
            <a:r>
              <a:rPr lang="en-US" b="1" dirty="0" smtClean="0"/>
              <a:t> puts “</a:t>
            </a:r>
            <a:r>
              <a:rPr lang="en-US" b="1" i="1" dirty="0" smtClean="0"/>
              <a:t>asunder”</a:t>
            </a:r>
            <a:r>
              <a:rPr lang="en-US" b="1" dirty="0" smtClean="0"/>
              <a:t> what </a:t>
            </a:r>
            <a:r>
              <a:rPr lang="en-US" b="1" dirty="0" smtClean="0">
                <a:solidFill>
                  <a:srgbClr val="C00000"/>
                </a:solidFill>
              </a:rPr>
              <a:t>God</a:t>
            </a:r>
            <a:r>
              <a:rPr lang="en-US" b="1" dirty="0" smtClean="0"/>
              <a:t> has “</a:t>
            </a:r>
            <a:r>
              <a:rPr lang="en-US" b="1" i="1" dirty="0" smtClean="0"/>
              <a:t>joined together,”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man</a:t>
            </a:r>
            <a:r>
              <a:rPr lang="en-US" b="1" dirty="0" smtClean="0"/>
              <a:t> is in rebellion against God!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/>
              </a:rPr>
              <a:t>Things Which </a:t>
            </a:r>
            <a:r>
              <a:rPr lang="en-US" sz="3600" b="1" u="sng" dirty="0" smtClean="0">
                <a:solidFill>
                  <a:srgbClr val="FF0000"/>
                </a:solidFill>
                <a:effectLst/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  <a:effectLst/>
              </a:rPr>
              <a:t> Has Joined Together</a:t>
            </a:r>
            <a:endParaRPr lang="en-US" sz="3600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What God has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“joined together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is sacred; we must not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put asunder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what He joined together!</a:t>
            </a:r>
          </a:p>
          <a:p>
            <a:pPr>
              <a:buNone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An Important fact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God has joined together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obedience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salvation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  </a:t>
            </a:r>
          </a:p>
          <a:p>
            <a:pPr>
              <a:buNone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Matt. 7:21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Not every one that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unto Me, Lord, Lord, shall enter into the kingdom of heaven; but he that doeth the will of My Father which is in heaven.”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Those Who have a Right to Marry: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Responsible people who have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never married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Gen. 2:18; Heb. 13:4; I Cor. 7:2.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People formerly married, but whose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mate has died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Rom. 7:2-3.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People formerly married, who divorced their mates “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for fornication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Matt. 19:9.  cf. Mt. 18:3;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13:5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Lawful marriage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husbands and wives have been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joined together by 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 must not allow “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to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“put asunder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what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has joined together!  Mal. 2:16.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A Husband and Wife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in a </a:t>
            </a:r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Lawful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Marriage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4800"/>
            <a:ext cx="27432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 words of Jesus are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important than the rest of the N.T.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called twelve disciples, whom He called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“apostles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Matt. 10:1-2.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gave them the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“words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of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Father,Jn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17:8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After He was raised they were to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continue His work,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Matt. 28:18-20; Mk. 16:15.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sent the H.S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., John 16:12-13; Acts 2:42.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words of Jesus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rest of the New Testament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are thus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“joined together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Words of Jesus </a:t>
            </a:r>
            <a:r>
              <a:rPr lang="en-US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Rest of the New Testament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1752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Many Say we are Justified by “faith alo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ne!”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“Wherefore, that we are justified by works is a most wholesome doctrine, and very full of comfort,”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Methodist Discipline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art. 9.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Compare with James 2:14-26.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Note also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Acts 10:34-35; Gal. 5:6; Heb. 5:9; Matt. 7:21; Rev. 22:14.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Fact: No one, by works, can earn salvation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At best we are “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unprofitable servants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Luke 17:10.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gospel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must be obeyed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2 Thess. 1:7-9; it is 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gospel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grace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of God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Acts 20:24.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Note also Tit. 3:5-7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 those “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saved by washing of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…” are the ones “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justified by His grace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v. 7.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smtClean="0"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Obedience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19812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religious world largely tries to negate the necessity of baptism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Not necessary for salvation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necessary for membership in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 denomination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This reasoning is most inconsistent!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note the Scriptures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Mk. 16:15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He that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believeth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baptized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Acts 2:38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Repent…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baptized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remission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Gal. 3:27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Baptized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 Christ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 </a:t>
            </a:r>
          </a:p>
          <a:p>
            <a:pPr lvl="1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 Pet. 3:21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The like figure whereunto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even baptism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doth also now save 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Baptism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Salvation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"/>
            <a:ext cx="19050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Redemption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obtained in the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of Jesus, Eph. 1:7; I Peter 1:18-19.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Jesus shed His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His death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John 19:34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baptism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contact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 death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Rom. 6:3-4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Remission of sins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connected with both Christ’s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baptism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Christ, Matt. 26:28.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Baptism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Acts 2:38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Hence, it is in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baptism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that we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blood!</a:t>
            </a:r>
          </a:p>
          <a:p>
            <a:pPr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of Christ </a:t>
            </a:r>
            <a:r>
              <a:rPr lang="en-US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Baptism</a:t>
            </a:r>
            <a:endParaRPr lang="en-US" sz="3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33400"/>
            <a:ext cx="12954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Ridicule the idea that one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must be a member of the church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be saved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Jesus believed the church is impor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tant! Matt. 16:18; Acts 20:28; Eph. 1:122-23;5:23.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Constitutes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“saved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,” Acts 2:47.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reconciled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unto God, Eph. 2:16.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of Christ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Col. 1:18; Eph. 5:23.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be “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Christ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is to be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the church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Gal. 3:27,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baptized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Christ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Co. 12:13,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baptized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body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Jesus Christ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Church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"/>
            <a:ext cx="16002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John 4:23-24: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But the hour cometh, and now is, when the true worshippers shall worship the Father in spirit and in truth: for the Father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seeketh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such to worship Him.  God is a Spirit: and they that worship Him must worship Him in spirit and in truth.”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spirit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involves the heart, I Cor. 11:28-29.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truth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God’s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truth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John 17:17.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items of worship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Acts 2:42; 20:7; I Cor. 16:1-2; Eph. 5:19.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Worship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 Spirit                  </a:t>
            </a:r>
            <a:r>
              <a:rPr lang="en-US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 truth</a:t>
            </a:r>
            <a:endParaRPr lang="en-US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"/>
            <a:ext cx="18288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Multitudes </a:t>
            </a:r>
            <a:r>
              <a:rPr lang="en-US" b="1" dirty="0" smtClean="0">
                <a:solidFill>
                  <a:srgbClr val="0070C0"/>
                </a:solidFill>
              </a:rPr>
              <a:t>believe in God</a:t>
            </a:r>
            <a:r>
              <a:rPr lang="en-US" b="1" dirty="0" smtClean="0"/>
              <a:t>, but </a:t>
            </a:r>
            <a:r>
              <a:rPr lang="en-US" b="1" dirty="0" smtClean="0">
                <a:solidFill>
                  <a:srgbClr val="C00000"/>
                </a:solidFill>
              </a:rPr>
              <a:t>reject Jesus Christ!</a:t>
            </a:r>
          </a:p>
          <a:p>
            <a:r>
              <a:rPr lang="en-US" b="1" dirty="0" smtClean="0"/>
              <a:t>But we </a:t>
            </a:r>
            <a:r>
              <a:rPr lang="en-US" b="1" dirty="0" smtClean="0">
                <a:solidFill>
                  <a:srgbClr val="0070C0"/>
                </a:solidFill>
              </a:rPr>
              <a:t>cannot accept the Father </a:t>
            </a:r>
            <a:r>
              <a:rPr lang="en-US" b="1" dirty="0" smtClean="0">
                <a:solidFill>
                  <a:srgbClr val="C00000"/>
                </a:solidFill>
              </a:rPr>
              <a:t>without also accepting the Son!</a:t>
            </a:r>
          </a:p>
          <a:p>
            <a:pPr lvl="1"/>
            <a:r>
              <a:rPr lang="en-US" b="1" u="sng" dirty="0" smtClean="0"/>
              <a:t>John 3:16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God</a:t>
            </a:r>
            <a:r>
              <a:rPr lang="en-US" b="1" dirty="0" smtClean="0"/>
              <a:t> sent His “</a:t>
            </a:r>
            <a:r>
              <a:rPr lang="en-US" b="1" i="1" dirty="0" smtClean="0">
                <a:solidFill>
                  <a:srgbClr val="0070C0"/>
                </a:solidFill>
              </a:rPr>
              <a:t>only begotten Son</a:t>
            </a:r>
            <a:r>
              <a:rPr lang="en-US" b="1" dirty="0" smtClean="0"/>
              <a:t>.”</a:t>
            </a:r>
          </a:p>
          <a:p>
            <a:pPr lvl="1"/>
            <a:r>
              <a:rPr lang="en-US" b="1" u="sng" dirty="0" smtClean="0"/>
              <a:t>2 Tim. 2:9,10: </a:t>
            </a:r>
            <a:r>
              <a:rPr lang="en-US" b="1" dirty="0" smtClean="0"/>
              <a:t>“</a:t>
            </a:r>
            <a:r>
              <a:rPr lang="en-US" b="1" i="1" dirty="0" smtClean="0">
                <a:solidFill>
                  <a:srgbClr val="C00000"/>
                </a:solidFill>
              </a:rPr>
              <a:t>The word of God </a:t>
            </a:r>
            <a:r>
              <a:rPr lang="en-US" b="1" i="1" dirty="0" smtClean="0"/>
              <a:t>is not bound…the </a:t>
            </a:r>
            <a:r>
              <a:rPr lang="en-US" b="1" i="1" dirty="0" smtClean="0">
                <a:solidFill>
                  <a:srgbClr val="0070C0"/>
                </a:solidFill>
              </a:rPr>
              <a:t>salvation </a:t>
            </a:r>
            <a:r>
              <a:rPr lang="en-US" b="1" i="1" dirty="0" smtClean="0"/>
              <a:t>which </a:t>
            </a:r>
            <a:r>
              <a:rPr lang="en-US" b="1" i="1" dirty="0" smtClean="0">
                <a:solidFill>
                  <a:srgbClr val="C00000"/>
                </a:solidFill>
              </a:rPr>
              <a:t>is in Christ Jesus</a:t>
            </a:r>
            <a:r>
              <a:rPr lang="en-US" b="1" dirty="0" smtClean="0"/>
              <a:t>…”</a:t>
            </a:r>
          </a:p>
          <a:p>
            <a:pPr lvl="1"/>
            <a:r>
              <a:rPr lang="en-US" b="1" u="sng" dirty="0" smtClean="0"/>
              <a:t>Matt. 17:5: </a:t>
            </a: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Father</a:t>
            </a:r>
            <a:r>
              <a:rPr lang="en-US" b="1" dirty="0" smtClean="0"/>
              <a:t> said, “</a:t>
            </a:r>
            <a:r>
              <a:rPr lang="en-US" b="1" i="1" dirty="0" smtClean="0"/>
              <a:t>this is </a:t>
            </a:r>
            <a:r>
              <a:rPr lang="en-US" b="1" i="1" dirty="0" smtClean="0">
                <a:solidFill>
                  <a:srgbClr val="0070C0"/>
                </a:solidFill>
              </a:rPr>
              <a:t>My beloved Son</a:t>
            </a:r>
            <a:r>
              <a:rPr lang="en-US" b="1" i="1" dirty="0" smtClean="0"/>
              <a:t>, in whom I am well pleased; hear ye Him</a:t>
            </a:r>
            <a:r>
              <a:rPr lang="en-US" b="1" dirty="0" smtClean="0"/>
              <a:t>.”</a:t>
            </a:r>
          </a:p>
          <a:p>
            <a:pPr lvl="1"/>
            <a:r>
              <a:rPr lang="en-US" b="1" u="sng" dirty="0" smtClean="0"/>
              <a:t>Heb. 1:2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God </a:t>
            </a:r>
            <a:r>
              <a:rPr lang="en-US" b="1" dirty="0" smtClean="0"/>
              <a:t>now speaks to us “</a:t>
            </a:r>
            <a:r>
              <a:rPr lang="en-US" b="1" i="1" dirty="0" smtClean="0">
                <a:solidFill>
                  <a:srgbClr val="C00000"/>
                </a:solidFill>
              </a:rPr>
              <a:t>by His Son</a:t>
            </a:r>
            <a:r>
              <a:rPr lang="en-US" b="1" dirty="0" smtClean="0"/>
              <a:t>.”</a:t>
            </a:r>
          </a:p>
          <a:p>
            <a:pPr lvl="1"/>
            <a:r>
              <a:rPr lang="en-US" b="1" u="sng" dirty="0" smtClean="0"/>
              <a:t>John 14:6</a:t>
            </a:r>
            <a:r>
              <a:rPr lang="en-US" b="1" dirty="0" smtClean="0"/>
              <a:t>: “…</a:t>
            </a:r>
            <a:r>
              <a:rPr lang="en-US" b="1" i="1" dirty="0" smtClean="0"/>
              <a:t>I am the way, the truth, and the life, no man cometh unto </a:t>
            </a:r>
            <a:r>
              <a:rPr lang="en-US" b="1" i="1" dirty="0" smtClean="0">
                <a:solidFill>
                  <a:srgbClr val="0070C0"/>
                </a:solidFill>
              </a:rPr>
              <a:t>the Father</a:t>
            </a:r>
            <a:r>
              <a:rPr lang="en-US" b="1" i="1" dirty="0" smtClean="0"/>
              <a:t>, but </a:t>
            </a:r>
            <a:r>
              <a:rPr lang="en-US" b="1" i="1" dirty="0" smtClean="0">
                <a:solidFill>
                  <a:srgbClr val="0070C0"/>
                </a:solidFill>
              </a:rPr>
              <a:t>by Me</a:t>
            </a:r>
            <a:r>
              <a:rPr lang="en-US" b="1" dirty="0" smtClean="0">
                <a:solidFill>
                  <a:srgbClr val="0070C0"/>
                </a:solidFill>
              </a:rPr>
              <a:t>.”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		God 		And Christ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Bobby\Pictures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14478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1026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Things Which God Has Joined Together</vt:lpstr>
      <vt:lpstr>        A Husband and Wife         in a Lawful Marriage</vt:lpstr>
      <vt:lpstr>     The Words of Jesus and The Rest of the New Testament</vt:lpstr>
      <vt:lpstr>    Faith and Obedience!</vt:lpstr>
      <vt:lpstr>    Baptism and Salvation!</vt:lpstr>
      <vt:lpstr>The Blood of Christ and Baptism</vt:lpstr>
      <vt:lpstr>Jesus Christ and the Church</vt:lpstr>
      <vt:lpstr>Worship in Spirit                  and in truth</vt:lpstr>
      <vt:lpstr>  God   And Christ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Has Joined Together</dc:title>
  <dc:creator>Bobby</dc:creator>
  <cp:lastModifiedBy>Bobby</cp:lastModifiedBy>
  <cp:revision>20</cp:revision>
  <dcterms:created xsi:type="dcterms:W3CDTF">2015-10-30T00:09:31Z</dcterms:created>
  <dcterms:modified xsi:type="dcterms:W3CDTF">2015-10-31T03:03:06Z</dcterms:modified>
</cp:coreProperties>
</file>