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59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5269198" y="4069062"/>
            <a:ext cx="2351051" cy="520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300"/>
              </a:spcBef>
              <a:defRPr sz="1600"/>
            </a:lvl1pPr>
          </a:lstStyle>
          <a:p>
            <a:r>
              <a:t>Add Your Subtitle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712208" y="682222"/>
            <a:ext cx="3260824" cy="324681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Title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5269198" y="4069062"/>
            <a:ext cx="2351051" cy="5207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300"/>
              </a:spcBef>
              <a:defRPr sz="1600"/>
            </a:lvl1pPr>
          </a:lstStyle>
          <a:p>
            <a:r>
              <a:t>Add Your Subtitle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280492" y="417353"/>
            <a:ext cx="5856062" cy="6148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280492" y="417353"/>
            <a:ext cx="5856062" cy="6148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397685" y="274638"/>
            <a:ext cx="2352753" cy="232487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600"/>
            </a:lvl1pPr>
          </a:lstStyle>
          <a:p>
            <a:r>
              <a:t>Add Your Title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280492" y="417353"/>
            <a:ext cx="5856062" cy="61488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26736" y="561829"/>
            <a:ext cx="8160065" cy="320627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Scripture Here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27050" y="4090055"/>
            <a:ext cx="8159750" cy="49690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526736" y="561829"/>
            <a:ext cx="8160065" cy="41125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Add Your Text Here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24821"/>
            <a:ext cx="8229600" cy="124263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526736" y="561829"/>
            <a:ext cx="8160065" cy="320627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038315" y="0"/>
            <a:ext cx="5105685" cy="45026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600" b="1" dirty="0"/>
              <a:t>A Strong Congregation</a:t>
            </a:r>
            <a:endParaRPr sz="4600" b="1" dirty="0"/>
          </a:p>
        </p:txBody>
      </p:sp>
    </p:spTree>
    <p:extLst>
      <p:ext uri="{BB962C8B-B14F-4D97-AF65-F5344CB8AC3E}">
        <p14:creationId xmlns:p14="http://schemas.microsoft.com/office/powerpoint/2010/main" xmlns="" val="19471215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411" y="5022921"/>
            <a:ext cx="6404224" cy="18350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b="1" dirty="0"/>
              <a:t>Marks of a Strong Congregation </a:t>
            </a:r>
            <a:endParaRPr sz="4400" b="1" dirty="0"/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280491" y="0"/>
            <a:ext cx="8857097" cy="656619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Strong Bible Teaching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Exemplary Leadership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Holy Living By All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400" b="1" dirty="0"/>
              <a:t>Brotherly Love </a:t>
            </a:r>
            <a:endParaRPr lang="en-US" sz="3200" b="1" dirty="0"/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1 Thessalonians 4:9-10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Romans 12:10; Hebrews 13:1; 1 Peter 1:22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Acts 20:36-38</a:t>
            </a:r>
          </a:p>
        </p:txBody>
      </p:sp>
    </p:spTree>
    <p:extLst>
      <p:ext uri="{BB962C8B-B14F-4D97-AF65-F5344CB8AC3E}">
        <p14:creationId xmlns:p14="http://schemas.microsoft.com/office/powerpoint/2010/main" xmlns="" val="41076449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411" y="5022921"/>
            <a:ext cx="6404224" cy="18350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b="1" dirty="0"/>
              <a:t>Marks of a Strong Congregation </a:t>
            </a:r>
            <a:endParaRPr sz="4400" b="1" dirty="0"/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280491" y="0"/>
            <a:ext cx="8857097" cy="656619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Strong Bible Teaching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Exemplary Leadership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Holy Living By All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Brotherly Love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400" b="1" dirty="0"/>
              <a:t>Compassionate Hearts 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Luke 15:20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1 Peter 3:8; Ephesians 4:32; 1 John 3:17; Galatians 6:1-2 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Matthew 9:36; 14:14; 15:32</a:t>
            </a:r>
          </a:p>
        </p:txBody>
      </p:sp>
    </p:spTree>
    <p:extLst>
      <p:ext uri="{BB962C8B-B14F-4D97-AF65-F5344CB8AC3E}">
        <p14:creationId xmlns:p14="http://schemas.microsoft.com/office/powerpoint/2010/main" xmlns="" val="12726619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411" y="5022921"/>
            <a:ext cx="6404224" cy="18350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b="1" dirty="0"/>
              <a:t>Marks of a Strong Congregation </a:t>
            </a:r>
            <a:endParaRPr sz="4400" b="1" dirty="0"/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280491" y="0"/>
            <a:ext cx="8857097" cy="656619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Strong Bible Teaching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Exemplary Leadership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Holy Living By All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Brotherly Love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Compassionate Hearts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400" b="1" dirty="0"/>
              <a:t>Attitudes of Service 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Romans 12:10 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Psalm 110:3; Isaiah 6:8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200" dirty="0"/>
              <a:t>Matthew 23:11-12; 20:25-28</a:t>
            </a:r>
          </a:p>
        </p:txBody>
      </p:sp>
    </p:spTree>
    <p:extLst>
      <p:ext uri="{BB962C8B-B14F-4D97-AF65-F5344CB8AC3E}">
        <p14:creationId xmlns:p14="http://schemas.microsoft.com/office/powerpoint/2010/main" xmlns="" val="4023830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411" y="5022921"/>
            <a:ext cx="6404224" cy="18350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b="1" dirty="0"/>
              <a:t>Marks of a Strong Congregation </a:t>
            </a:r>
            <a:endParaRPr sz="4400" b="1" dirty="0"/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280491" y="0"/>
            <a:ext cx="8857097" cy="656619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Strong Bible Teaching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Exemplary Leadership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Holy Living By All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Brotherly Love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Compassionate Hearts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/>
              <a:t>Attitudes of Service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400" b="1" dirty="0"/>
              <a:t>Sowers of the Seed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400" dirty="0"/>
              <a:t>Acts 5:42; 8:4</a:t>
            </a:r>
          </a:p>
          <a:p>
            <a:pPr marL="1428750" lvl="1" indent="-514350" algn="l">
              <a:buFont typeface="Arial" panose="020B0604020202020204" pitchFamily="34" charset="0"/>
              <a:buChar char="•"/>
            </a:pPr>
            <a:r>
              <a:rPr lang="en-US" sz="3400" dirty="0"/>
              <a:t>Matthew 9:35-38</a:t>
            </a:r>
          </a:p>
        </p:txBody>
      </p:sp>
    </p:spTree>
    <p:extLst>
      <p:ext uri="{BB962C8B-B14F-4D97-AF65-F5344CB8AC3E}">
        <p14:creationId xmlns:p14="http://schemas.microsoft.com/office/powerpoint/2010/main" xmlns="" val="32582991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411" y="5022921"/>
            <a:ext cx="6404224" cy="18350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b="1" dirty="0"/>
              <a:t>Marks of a Strong Congregation </a:t>
            </a:r>
            <a:endParaRPr sz="4400" b="1" dirty="0"/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280491" y="0"/>
            <a:ext cx="8857097" cy="656619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Strong Bible Teaching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Exemplary Leadership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Holy Living By All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Brotherly Love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Compassionate Hearts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Attitudes of Service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dirty="0"/>
              <a:t>Sowers of the Seed</a:t>
            </a:r>
          </a:p>
        </p:txBody>
      </p:sp>
    </p:spTree>
    <p:extLst>
      <p:ext uri="{BB962C8B-B14F-4D97-AF65-F5344CB8AC3E}">
        <p14:creationId xmlns:p14="http://schemas.microsoft.com/office/powerpoint/2010/main" xmlns="" val="40443580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526736" y="561829"/>
            <a:ext cx="8160065" cy="411252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</vt:lpstr>
      <vt:lpstr>Slide 1</vt:lpstr>
      <vt:lpstr>A Strong Congregation</vt:lpstr>
      <vt:lpstr>Marks of a Strong Congregation </vt:lpstr>
      <vt:lpstr>Marks of a Strong Congregation </vt:lpstr>
      <vt:lpstr>Marks of a Strong Congregation </vt:lpstr>
      <vt:lpstr>Marks of a Strong Congregation </vt:lpstr>
      <vt:lpstr>Marks of a Strong Congregation 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for a strong congregation?</dc:title>
  <cp:lastModifiedBy>mdehl@outlook.com</cp:lastModifiedBy>
  <cp:revision>4</cp:revision>
  <dcterms:modified xsi:type="dcterms:W3CDTF">2019-05-12T21:12:31Z</dcterms:modified>
</cp:coreProperties>
</file>