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5" r:id="rId2"/>
    <p:sldId id="256" r:id="rId3"/>
    <p:sldId id="257" r:id="rId4"/>
    <p:sldId id="261" r:id="rId5"/>
    <p:sldId id="262" r:id="rId6"/>
    <p:sldId id="263" r:id="rId7"/>
    <p:sldId id="264" r:id="rId8"/>
    <p:sldId id="259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 rot="21122195">
            <a:off x="5457595" y="3596845"/>
            <a:ext cx="3089794" cy="41474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300"/>
              </a:spcBef>
              <a:defRPr sz="1600">
                <a:solidFill>
                  <a:srgbClr val="FF6600"/>
                </a:solidFill>
              </a:defRPr>
            </a:lvl1pPr>
          </a:lstStyle>
          <a:p>
            <a:r>
              <a:t>Add Your Subtitle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 rot="21121978">
            <a:off x="509217" y="2103578"/>
            <a:ext cx="8089595" cy="160001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Title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 rot="21122195">
            <a:off x="5457595" y="3596845"/>
            <a:ext cx="3089794" cy="41474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300"/>
              </a:spcBef>
              <a:defRPr sz="1600">
                <a:solidFill>
                  <a:srgbClr val="FF6600"/>
                </a:solidFill>
              </a:defRPr>
            </a:lvl1pPr>
          </a:lstStyle>
          <a:p>
            <a:r>
              <a:t>Add Your Subtitle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91003" y="110953"/>
            <a:ext cx="8936813" cy="506103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Text Here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91003" y="101614"/>
            <a:ext cx="8936813" cy="506103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Text Here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 rot="21077767">
            <a:off x="5279800" y="5637159"/>
            <a:ext cx="3592740" cy="64695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400"/>
            </a:lvl1pPr>
          </a:lstStyle>
          <a:p>
            <a:r>
              <a:t>Add Your Title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91003" y="110953"/>
            <a:ext cx="8936813" cy="506103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Text Here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526736" y="561828"/>
            <a:ext cx="8160065" cy="580554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Text Here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24821"/>
            <a:ext cx="8229600" cy="1242633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467453"/>
            <a:ext cx="8229600" cy="479145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 rot="21121978">
            <a:off x="509218" y="2103578"/>
            <a:ext cx="8089594" cy="160001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600" b="1" dirty="0">
                <a:latin typeface="Maiandra GD" panose="020E0502030308020204" pitchFamily="34" charset="77"/>
              </a:rPr>
              <a:t>Acts 8:4-11:19 </a:t>
            </a:r>
            <a:endParaRPr sz="6600" b="1" dirty="0">
              <a:latin typeface="Maiandra GD" panose="020E0502030308020204" pitchFamily="34" charset="77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 rot="21077767">
            <a:off x="4657169" y="5410886"/>
            <a:ext cx="4340318" cy="135567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latin typeface="Maiandra GD" panose="020E0502030308020204" pitchFamily="34" charset="77"/>
              </a:rPr>
              <a:t>Four Conversion Stories</a:t>
            </a:r>
            <a:endParaRPr sz="3600" b="1" dirty="0">
              <a:latin typeface="Maiandra GD" panose="020E0502030308020204" pitchFamily="34" charset="77"/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91003" y="110953"/>
            <a:ext cx="8936813" cy="506103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en-US" sz="3400" b="1" dirty="0">
                <a:latin typeface="Maiandra GD" panose="020E0502030308020204" pitchFamily="34" charset="77"/>
              </a:rPr>
              <a:t>Simon the Sorcerer (8:9-25)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Maiandra GD" panose="020E0502030308020204" pitchFamily="34" charset="77"/>
              </a:rPr>
              <a:t>2 Kings 17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Maiandra GD" panose="020E0502030308020204" pitchFamily="34" charset="77"/>
              </a:rPr>
              <a:t>Significance? A Samaritan </a:t>
            </a:r>
            <a:endParaRPr sz="3200" dirty="0">
              <a:latin typeface="Maiandra GD" panose="020E0502030308020204" pitchFamily="34" charset="7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 rot="21077767">
            <a:off x="4657169" y="5410886"/>
            <a:ext cx="4340318" cy="135567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latin typeface="Maiandra GD" panose="020E0502030308020204" pitchFamily="34" charset="77"/>
              </a:rPr>
              <a:t>Four Conversion Stories</a:t>
            </a:r>
            <a:endParaRPr sz="3600" b="1" dirty="0">
              <a:latin typeface="Maiandra GD" panose="020E0502030308020204" pitchFamily="34" charset="77"/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91003" y="110953"/>
            <a:ext cx="8936813" cy="506103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en-US" sz="3400" b="1" dirty="0">
                <a:latin typeface="Maiandra GD" panose="020E0502030308020204" pitchFamily="34" charset="77"/>
              </a:rPr>
              <a:t>Simon the Sorcerer (8:9-25)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400" b="1" dirty="0">
                <a:latin typeface="Maiandra GD" panose="020E0502030308020204" pitchFamily="34" charset="77"/>
              </a:rPr>
              <a:t>Ethiopian Eunuch (8:26-40)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Maiandra GD" panose="020E0502030308020204" pitchFamily="34" charset="77"/>
              </a:rPr>
              <a:t>Deuteronomy 23:1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Maiandra GD" panose="020E0502030308020204" pitchFamily="34" charset="77"/>
              </a:rPr>
              <a:t>Significance? A Eunuch </a:t>
            </a:r>
          </a:p>
        </p:txBody>
      </p:sp>
    </p:spTree>
    <p:extLst>
      <p:ext uri="{BB962C8B-B14F-4D97-AF65-F5344CB8AC3E}">
        <p14:creationId xmlns:p14="http://schemas.microsoft.com/office/powerpoint/2010/main" xmlns="" val="20623455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 rot="21077767">
            <a:off x="4657169" y="5410886"/>
            <a:ext cx="4340318" cy="135567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latin typeface="Maiandra GD" panose="020E0502030308020204" pitchFamily="34" charset="77"/>
              </a:rPr>
              <a:t>Four Conversion Stories</a:t>
            </a:r>
            <a:endParaRPr sz="3600" b="1" dirty="0">
              <a:latin typeface="Maiandra GD" panose="020E0502030308020204" pitchFamily="34" charset="77"/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91003" y="110953"/>
            <a:ext cx="8936813" cy="506103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en-US" sz="3400" b="1" dirty="0">
                <a:latin typeface="Maiandra GD" panose="020E0502030308020204" pitchFamily="34" charset="77"/>
              </a:rPr>
              <a:t>Simon the Sorcerer (8:9-25)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400" b="1" dirty="0">
                <a:latin typeface="Maiandra GD" panose="020E0502030308020204" pitchFamily="34" charset="77"/>
              </a:rPr>
              <a:t>Ethiopian Eunuch (8:26-40)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400" b="1" dirty="0">
                <a:latin typeface="Maiandra GD" panose="020E0502030308020204" pitchFamily="34" charset="77"/>
              </a:rPr>
              <a:t>Saul (9:1-31)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Maiandra GD" panose="020E0502030308020204" pitchFamily="34" charset="77"/>
              </a:rPr>
              <a:t>1 Timothy 1:12-16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Maiandra GD" panose="020E0502030308020204" pitchFamily="34" charset="77"/>
              </a:rPr>
              <a:t>Significance? An Enemy </a:t>
            </a:r>
          </a:p>
        </p:txBody>
      </p:sp>
    </p:spTree>
    <p:extLst>
      <p:ext uri="{BB962C8B-B14F-4D97-AF65-F5344CB8AC3E}">
        <p14:creationId xmlns:p14="http://schemas.microsoft.com/office/powerpoint/2010/main" xmlns="" val="17235948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 rot="21077767">
            <a:off x="4657169" y="5410886"/>
            <a:ext cx="4340318" cy="135567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latin typeface="Maiandra GD" panose="020E0502030308020204" pitchFamily="34" charset="77"/>
              </a:rPr>
              <a:t>Four Conversion Stories</a:t>
            </a:r>
            <a:endParaRPr sz="3600" b="1" dirty="0">
              <a:latin typeface="Maiandra GD" panose="020E0502030308020204" pitchFamily="34" charset="77"/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91003" y="110953"/>
            <a:ext cx="8936813" cy="506103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en-US" sz="3400" b="1" dirty="0">
                <a:latin typeface="Maiandra GD" panose="020E0502030308020204" pitchFamily="34" charset="77"/>
              </a:rPr>
              <a:t>Simon the Sorcerer (8:9-25)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400" b="1" dirty="0">
                <a:latin typeface="Maiandra GD" panose="020E0502030308020204" pitchFamily="34" charset="77"/>
              </a:rPr>
              <a:t>Ethiopian Eunuch (8:26-40)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400" b="1" dirty="0">
                <a:latin typeface="Maiandra GD" panose="020E0502030308020204" pitchFamily="34" charset="77"/>
              </a:rPr>
              <a:t>Saul (9:1-31)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400" b="1" dirty="0">
                <a:latin typeface="Maiandra GD" panose="020E0502030308020204" pitchFamily="34" charset="77"/>
              </a:rPr>
              <a:t>Cornelius (10:1-48) 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Maiandra GD" panose="020E0502030308020204" pitchFamily="34" charset="77"/>
              </a:rPr>
              <a:t>Ephesians 2:11-12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Maiandra GD" panose="020E0502030308020204" pitchFamily="34" charset="77"/>
              </a:rPr>
              <a:t>Significance? A Gentile </a:t>
            </a:r>
            <a:endParaRPr sz="3200" dirty="0">
              <a:latin typeface="Maiandra GD" panose="020E0502030308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3091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 rot="21077767">
            <a:off x="4657169" y="5410886"/>
            <a:ext cx="4340318" cy="135567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latin typeface="Maiandra GD" panose="020E0502030308020204" pitchFamily="34" charset="77"/>
              </a:rPr>
              <a:t>The Gospel Is For All</a:t>
            </a:r>
            <a:endParaRPr sz="3600" b="1" dirty="0">
              <a:latin typeface="Maiandra GD" panose="020E0502030308020204" pitchFamily="34" charset="77"/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91003" y="110953"/>
            <a:ext cx="8936813" cy="506103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Wingdings" pitchFamily="2" charset="2"/>
              <a:buChar char="Ø"/>
            </a:pPr>
            <a:r>
              <a:rPr lang="en-US" sz="3400" b="1" dirty="0">
                <a:latin typeface="Maiandra GD" panose="020E0502030308020204" pitchFamily="34" charset="77"/>
              </a:rPr>
              <a:t>Don’t qualify candidates for the Gospel.</a:t>
            </a:r>
          </a:p>
          <a:p>
            <a:pPr marL="514350" indent="-514350" algn="l">
              <a:buFont typeface="Wingdings" pitchFamily="2" charset="2"/>
              <a:buChar char="Ø"/>
            </a:pPr>
            <a:r>
              <a:rPr lang="en-US" sz="3400" b="1" dirty="0">
                <a:latin typeface="Maiandra GD" panose="020E0502030308020204" pitchFamily="34" charset="77"/>
              </a:rPr>
              <a:t>Understand the value of one soul.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Maiandra GD" panose="020E0502030308020204" pitchFamily="34" charset="77"/>
              </a:rPr>
              <a:t>Luke 15:1-10</a:t>
            </a:r>
          </a:p>
          <a:p>
            <a:pPr marL="514350" indent="-514350" algn="l">
              <a:buFont typeface="Wingdings" pitchFamily="2" charset="2"/>
              <a:buChar char="Ø"/>
            </a:pPr>
            <a:r>
              <a:rPr lang="en-US" sz="3400" b="1" dirty="0">
                <a:latin typeface="Maiandra GD" panose="020E0502030308020204" pitchFamily="34" charset="77"/>
              </a:rPr>
              <a:t>Cast your net. 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Maiandra GD" panose="020E0502030308020204" pitchFamily="34" charset="77"/>
              </a:rPr>
              <a:t>Matthew 13:47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Maiandra GD" panose="020E0502030308020204" pitchFamily="34" charset="77"/>
              </a:rPr>
              <a:t>Romans 1:16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Maiandra GD" panose="020E0502030308020204" pitchFamily="34" charset="77"/>
              </a:rPr>
              <a:t>Acts 8:4</a:t>
            </a:r>
            <a:endParaRPr sz="3200" dirty="0">
              <a:latin typeface="Maiandra GD" panose="020E0502030308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1131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526736" y="561828"/>
            <a:ext cx="8160065" cy="580554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</vt:lpstr>
      <vt:lpstr>Slide 1</vt:lpstr>
      <vt:lpstr>Acts 8:4-11:19 </vt:lpstr>
      <vt:lpstr>Four Conversion Stories</vt:lpstr>
      <vt:lpstr>Four Conversion Stories</vt:lpstr>
      <vt:lpstr>Four Conversion Stories</vt:lpstr>
      <vt:lpstr>Four Conversion Stories</vt:lpstr>
      <vt:lpstr>The Gospel Is For All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Acts 8:4-11:19 </dc:title>
  <cp:lastModifiedBy>mdehl@outlook.com</cp:lastModifiedBy>
  <cp:revision>4</cp:revision>
  <dcterms:modified xsi:type="dcterms:W3CDTF">2019-04-13T19:53:14Z</dcterms:modified>
</cp:coreProperties>
</file>