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61" r:id="rId4"/>
    <p:sldId id="262" r:id="rId5"/>
    <p:sldId id="263" r:id="rId6"/>
    <p:sldId id="258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2713252" y="2481758"/>
            <a:ext cx="3280921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2713252" y="2481758"/>
            <a:ext cx="3280921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462462" y="1145491"/>
            <a:ext cx="5667044" cy="1205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13765" y="372819"/>
            <a:ext cx="8501530" cy="55936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313765" y="372819"/>
            <a:ext cx="8501530" cy="55936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313765" y="372819"/>
            <a:ext cx="8501530" cy="55936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550322" y="6086038"/>
            <a:ext cx="2030129" cy="4688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FB127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6204295-C148-6547-964C-062E06730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753" cy="68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669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2363873" y="6132857"/>
            <a:ext cx="4416254" cy="7008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27:15-23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86722" y="24259"/>
            <a:ext cx="8570556" cy="3404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Barabbas</a:t>
            </a:r>
            <a:r>
              <a:rPr lang="en-US" sz="6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6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 From Christ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13764" y="372818"/>
            <a:ext cx="8501531" cy="55936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26:47-56 — Betrayal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26:57-68 – Before Caiaphas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27:1-2 – Before Pilate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27:11-14 – Questioned by Pilate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27:15-23 – The Crowd’s Choice 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916423" y="5665056"/>
            <a:ext cx="5311154" cy="11929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the Scene</a:t>
            </a:r>
            <a:endParaRPr sz="3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119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13764" y="372818"/>
            <a:ext cx="8501531" cy="55936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27:16 - “notorious prisoner”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 15:6 – “committed murder”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Luke 23:19 – “insurrection”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18:40 – “robber”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633657" y="5665056"/>
            <a:ext cx="5876685" cy="11929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Was Barabbas?</a:t>
            </a:r>
            <a:endParaRPr sz="3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02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13764" y="372818"/>
            <a:ext cx="8501531" cy="55936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see how heinous it is to choose sin.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27:25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John 2:15-17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Barabbas.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0" y="5650786"/>
            <a:ext cx="9143999" cy="12072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 From Christ and Barabbas </a:t>
            </a:r>
            <a:endParaRPr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937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526736" y="561830"/>
            <a:ext cx="8160065" cy="4486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Slide 1</vt:lpstr>
      <vt:lpstr>Barabbas Lessons From Christ</vt:lpstr>
      <vt:lpstr>Setting the Scene</vt:lpstr>
      <vt:lpstr>Who Was Barabbas?</vt:lpstr>
      <vt:lpstr>Lessons From Christ and Barabbas 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6</cp:revision>
  <dcterms:modified xsi:type="dcterms:W3CDTF">2019-03-10T13:30:34Z</dcterms:modified>
</cp:coreProperties>
</file>