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65" r:id="rId5"/>
    <p:sldId id="271" r:id="rId6"/>
    <p:sldId id="272" r:id="rId7"/>
    <p:sldId id="267" r:id="rId8"/>
    <p:sldId id="268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23F46"/>
    <a:srgbClr val="CAAA79"/>
    <a:srgbClr val="B70011"/>
    <a:srgbClr val="BB0012"/>
    <a:srgbClr val="E6D3AC"/>
    <a:srgbClr val="EEE0B3"/>
    <a:srgbClr val="3F3E87"/>
    <a:srgbClr val="2229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92" autoAdjust="0"/>
    <p:restoredTop sz="94609"/>
  </p:normalViewPr>
  <p:slideViewPr>
    <p:cSldViewPr snapToGrid="0" snapToObjects="1">
      <p:cViewPr varScale="1">
        <p:scale>
          <a:sx n="52" d="100"/>
          <a:sy n="52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57368" y="6096000"/>
            <a:ext cx="1681316" cy="36379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57368" y="6096000"/>
            <a:ext cx="1681316" cy="36379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03124" y="5220928"/>
            <a:ext cx="3775586" cy="123886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3973" y="514968"/>
            <a:ext cx="5396163" cy="581700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3973" y="514968"/>
            <a:ext cx="5396163" cy="581700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3973" y="514968"/>
            <a:ext cx="5396163" cy="581700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9635" y="318323"/>
            <a:ext cx="2661049" cy="81238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6" y="4208207"/>
            <a:ext cx="8217685" cy="97339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6" y="514971"/>
            <a:ext cx="8211023" cy="34670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5" y="514971"/>
            <a:ext cx="8219433" cy="466662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23F46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23F4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23F4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23F4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23F4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23F4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33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B5AB9B1-0025-2443-9714-A5028BC0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72080"/>
            <a:ext cx="9144000" cy="1685920"/>
          </a:xfrm>
        </p:spPr>
        <p:txBody>
          <a:bodyPr>
            <a:normAutofit/>
          </a:bodyPr>
          <a:lstStyle/>
          <a:p>
            <a:r>
              <a:rPr lang="en-US" sz="6000" b="1" dirty="0"/>
              <a:t>Anxious About Serving</a:t>
            </a:r>
          </a:p>
        </p:txBody>
      </p:sp>
    </p:spTree>
    <p:extLst>
      <p:ext uri="{BB962C8B-B14F-4D97-AF65-F5344CB8AC3E}">
        <p14:creationId xmlns="" xmlns:p14="http://schemas.microsoft.com/office/powerpoint/2010/main" val="34608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57999" y="0"/>
            <a:ext cx="8217685" cy="973393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A Key Point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171" y="1210699"/>
            <a:ext cx="8679339" cy="4436602"/>
          </a:xfrm>
        </p:spPr>
        <p:txBody>
          <a:bodyPr numCol="1" anchor="t"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600" dirty="0"/>
              <a:t>Service to God comes first! </a:t>
            </a:r>
          </a:p>
        </p:txBody>
      </p:sp>
    </p:spTree>
    <p:extLst>
      <p:ext uri="{BB962C8B-B14F-4D97-AF65-F5344CB8AC3E}">
        <p14:creationId xmlns="" xmlns:p14="http://schemas.microsoft.com/office/powerpoint/2010/main" val="150800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-538545" y="0"/>
            <a:ext cx="10221090" cy="1210699"/>
          </a:xfrm>
        </p:spPr>
        <p:txBody>
          <a:bodyPr anchor="ctr">
            <a:normAutofit/>
          </a:bodyPr>
          <a:lstStyle/>
          <a:p>
            <a:r>
              <a:rPr lang="en-US" sz="4400" b="1" dirty="0"/>
              <a:t>The New Testament on Serving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171" y="1210699"/>
            <a:ext cx="8679339" cy="4436602"/>
          </a:xfrm>
        </p:spPr>
        <p:txBody>
          <a:bodyPr numCol="1"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Serving – </a:t>
            </a:r>
            <a:r>
              <a:rPr lang="el-GR" sz="3200" dirty="0"/>
              <a:t>διακονία (</a:t>
            </a:r>
            <a:r>
              <a:rPr lang="en-US" sz="3200" dirty="0"/>
              <a:t>diakonia) 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3200" dirty="0"/>
              <a:t>Minister; Deacon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sz="3200" dirty="0"/>
              <a:t>To labor or wait on others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Matthew 23:11-12; Luke 22:27; Acts 20:35; Romans 12:9-13; 1 Corinthians 9:19; Galatians 5:13; Hebrews 6:10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Mark 10:44-45; Matthew 20:28</a:t>
            </a:r>
          </a:p>
        </p:txBody>
      </p:sp>
    </p:spTree>
    <p:extLst>
      <p:ext uri="{BB962C8B-B14F-4D97-AF65-F5344CB8AC3E}">
        <p14:creationId xmlns="" xmlns:p14="http://schemas.microsoft.com/office/powerpoint/2010/main" val="128741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373410" y="0"/>
            <a:ext cx="8386860" cy="121069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4400" b="1" dirty="0"/>
              <a:t>Why Does Serving Make Us Anxious and Troubled?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171" y="1210699"/>
            <a:ext cx="8679339" cy="4436602"/>
          </a:xfrm>
        </p:spPr>
        <p:txBody>
          <a:bodyPr numCol="1"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Serving takes time.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James 4:13-14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Serving requires “extra” work.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John 13:12-15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Galatians 6:10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Proverbs 3:27</a:t>
            </a:r>
          </a:p>
        </p:txBody>
      </p:sp>
    </p:spTree>
    <p:extLst>
      <p:ext uri="{BB962C8B-B14F-4D97-AF65-F5344CB8AC3E}">
        <p14:creationId xmlns="" xmlns:p14="http://schemas.microsoft.com/office/powerpoint/2010/main" val="22368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373410" y="0"/>
            <a:ext cx="8386860" cy="121069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4400" b="1" dirty="0"/>
              <a:t>Why Does Serving Make Us Anxious and Troubled?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171" y="1210699"/>
            <a:ext cx="8679339" cy="4436602"/>
          </a:xfrm>
        </p:spPr>
        <p:txBody>
          <a:bodyPr numCol="1"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Serving takes time.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Serving requires “extra” work.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Serving sometimes makes us perfectionists.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Matthew 10:42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1 Peter 4:9  </a:t>
            </a:r>
          </a:p>
        </p:txBody>
      </p:sp>
    </p:spTree>
    <p:extLst>
      <p:ext uri="{BB962C8B-B14F-4D97-AF65-F5344CB8AC3E}">
        <p14:creationId xmlns="" xmlns:p14="http://schemas.microsoft.com/office/powerpoint/2010/main" val="9781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57999" y="0"/>
            <a:ext cx="8217685" cy="973393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Another Key Point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171" y="1210699"/>
            <a:ext cx="8679339" cy="4436602"/>
          </a:xfrm>
        </p:spPr>
        <p:txBody>
          <a:bodyPr numCol="1" anchor="t">
            <a:normAutofit/>
          </a:bodyPr>
          <a:lstStyle/>
          <a:p>
            <a:pPr marL="514350" indent="-514350" algn="l">
              <a:buFont typeface="Wingdings" pitchFamily="2" charset="2"/>
              <a:buChar char="Ø"/>
            </a:pPr>
            <a:r>
              <a:rPr lang="en-US" sz="3600" dirty="0"/>
              <a:t>Have your priorities in order before you serve.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Mark 3:20-21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Hebrews 4:15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Luke 2:49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Mark 1:35-39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23443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63157" y="0"/>
            <a:ext cx="8217685" cy="973393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Lesson Preview — April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71323" y="1398427"/>
            <a:ext cx="8211023" cy="3764120"/>
          </a:xfrm>
        </p:spPr>
        <p:txBody>
          <a:bodyPr>
            <a:normAutofit/>
          </a:bodyPr>
          <a:lstStyle/>
          <a:p>
            <a:r>
              <a:rPr lang="en-US" sz="6600" dirty="0"/>
              <a:t>Anxious About </a:t>
            </a:r>
          </a:p>
          <a:p>
            <a:r>
              <a:rPr lang="en-US" sz="6600" dirty="0"/>
              <a:t>The Future</a:t>
            </a:r>
          </a:p>
        </p:txBody>
      </p:sp>
    </p:spTree>
    <p:extLst>
      <p:ext uri="{BB962C8B-B14F-4D97-AF65-F5344CB8AC3E}">
        <p14:creationId xmlns="" xmlns:p14="http://schemas.microsoft.com/office/powerpoint/2010/main" val="31557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876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93</TotalTime>
  <Words>145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Slide 1</vt:lpstr>
      <vt:lpstr>Anxious About Serving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RT Creative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mdehl@outlook.com</cp:lastModifiedBy>
  <cp:revision>45</cp:revision>
  <dcterms:created xsi:type="dcterms:W3CDTF">2014-03-26T14:03:34Z</dcterms:created>
  <dcterms:modified xsi:type="dcterms:W3CDTF">2019-03-02T22:20:13Z</dcterms:modified>
</cp:coreProperties>
</file>