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58" r:id="rId4"/>
    <p:sldId id="263" r:id="rId5"/>
    <p:sldId id="264" r:id="rId6"/>
    <p:sldId id="265" r:id="rId7"/>
    <p:sldId id="268" r:id="rId8"/>
    <p:sldId id="266" r:id="rId9"/>
    <p:sldId id="269" r:id="rId10"/>
    <p:sldId id="267" r:id="rId11"/>
    <p:sldId id="260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1295031" y="5535159"/>
            <a:ext cx="4090537" cy="3271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ts val="300"/>
              </a:spcBef>
              <a:defRPr sz="1600">
                <a:solidFill>
                  <a:srgbClr val="E2D4B4"/>
                </a:solidFill>
              </a:defRPr>
            </a:lvl1pPr>
          </a:lstStyle>
          <a:p>
            <a:r>
              <a:t>Add Your Subtitle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971761" y="1951870"/>
            <a:ext cx="4413807" cy="24973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Add Your Title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xfrm>
            <a:off x="1295031" y="5535159"/>
            <a:ext cx="4090537" cy="3271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ts val="300"/>
              </a:spcBef>
              <a:defRPr sz="1600">
                <a:solidFill>
                  <a:srgbClr val="E2D4B4"/>
                </a:solidFill>
              </a:defRPr>
            </a:lvl1pPr>
          </a:lstStyle>
          <a:p>
            <a:r>
              <a:t>Add Your Subtitle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902137" y="2347310"/>
            <a:ext cx="7344176" cy="37369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Add Your Text Here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902137" y="2347310"/>
            <a:ext cx="7344176" cy="37369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Add Your Text Here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3837215" y="52753"/>
            <a:ext cx="1487716" cy="14303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600"/>
            </a:lvl1pPr>
          </a:lstStyle>
          <a:p>
            <a:r>
              <a:t>Add Your Title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902137" y="2347310"/>
            <a:ext cx="7344176" cy="37369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Add Your Text Here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875863" y="899219"/>
            <a:ext cx="7374759" cy="41494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Add Your Scripture Here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sz="quarter" idx="13"/>
          </p:nvPr>
        </p:nvSpPr>
        <p:spPr>
          <a:xfrm>
            <a:off x="876164" y="5435979"/>
            <a:ext cx="7374474" cy="64834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1016000" y="909920"/>
            <a:ext cx="7181535" cy="51093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Add Your Text Here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24821"/>
            <a:ext cx="8229600" cy="1242633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467453"/>
            <a:ext cx="8229600" cy="479145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1295032" y="5535159"/>
            <a:ext cx="4090536" cy="32718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32FE962-0B87-6245-BA83-8CC4F89D3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35"/>
            <a:ext cx="9144000" cy="68598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3373348" y="0"/>
            <a:ext cx="2762607" cy="20180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Lessons From Christ </a:t>
            </a:r>
            <a:endParaRPr sz="3600" dirty="0">
              <a:solidFill>
                <a:srgbClr val="C00000"/>
              </a:solidFill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784831" y="1826517"/>
            <a:ext cx="8162248" cy="503148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b="1" dirty="0"/>
              <a:t>Be like the farmer of the parable.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1" dirty="0"/>
              <a:t>Remember that the majority will prove to unfruitful.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1" dirty="0"/>
              <a:t>All of us are one of these types of soil.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/>
              <a:t>Ephesians 4:18-19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/>
              <a:t>Psalm 1:3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/>
              <a:t>Luke 10:41</a:t>
            </a:r>
          </a:p>
        </p:txBody>
      </p:sp>
    </p:spTree>
    <p:extLst>
      <p:ext uri="{BB962C8B-B14F-4D97-AF65-F5344CB8AC3E}">
        <p14:creationId xmlns:p14="http://schemas.microsoft.com/office/powerpoint/2010/main" xmlns="" val="6349036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875862" y="899219"/>
            <a:ext cx="7374760" cy="414942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003C2C7-7D1F-FE4B-8474-F5E1D3E8DA5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42473" y="5492349"/>
            <a:ext cx="5905713" cy="472369"/>
          </a:xfrm>
        </p:spPr>
        <p:txBody>
          <a:bodyPr>
            <a:noAutofit/>
          </a:bodyPr>
          <a:lstStyle/>
          <a:p>
            <a:r>
              <a:rPr lang="en-US" sz="3600" dirty="0"/>
              <a:t>Lessons From Christ </a:t>
            </a:r>
          </a:p>
        </p:txBody>
      </p:sp>
    </p:spTree>
    <p:extLst>
      <p:ext uri="{BB962C8B-B14F-4D97-AF65-F5344CB8AC3E}">
        <p14:creationId xmlns:p14="http://schemas.microsoft.com/office/powerpoint/2010/main" xmlns="" val="27556346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902137" y="2347310"/>
            <a:ext cx="7344176" cy="373697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Matthew 13; Mark 4; Luke 8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Mark 4:1-9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/>
              <a:t>Mark 4:10-20 </a:t>
            </a:r>
            <a:endParaRPr sz="3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3373348" y="0"/>
            <a:ext cx="2762607" cy="20180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Components of the Parable </a:t>
            </a:r>
            <a:endParaRPr sz="3600" dirty="0">
              <a:solidFill>
                <a:srgbClr val="C00000"/>
              </a:solidFill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902137" y="2018066"/>
            <a:ext cx="8016402" cy="4066218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200" b="1" dirty="0"/>
              <a:t>Seed = Word of God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/>
              <a:t>Luke 8:11; Matthew 13:19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/>
              <a:t>2 Timothy 4:2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b="1" dirty="0"/>
              <a:t>Sower = Anyone Who Sows the Word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/>
              <a:t>Mark 4:14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/>
              <a:t>Matthew 28:19-20  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/>
              <a:t>1 Corinthians 3:6-7</a:t>
            </a:r>
          </a:p>
        </p:txBody>
      </p:sp>
    </p:spTree>
    <p:extLst>
      <p:ext uri="{BB962C8B-B14F-4D97-AF65-F5344CB8AC3E}">
        <p14:creationId xmlns:p14="http://schemas.microsoft.com/office/powerpoint/2010/main" xmlns="" val="40949149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3373348" y="0"/>
            <a:ext cx="2762607" cy="20180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Components of the Parable </a:t>
            </a:r>
            <a:endParaRPr sz="3600" dirty="0">
              <a:solidFill>
                <a:srgbClr val="C00000"/>
              </a:solidFill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902136" y="2018066"/>
            <a:ext cx="8241863" cy="4066218"/>
          </a:xfrm>
          <a:prstGeom prst="rect">
            <a:avLst/>
          </a:prstGeom>
        </p:spPr>
        <p:txBody>
          <a:bodyPr anchor="t"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b="1" dirty="0"/>
              <a:t>Seed = Word of God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b="1" dirty="0"/>
              <a:t>Sower = Anyone Who Sows the Word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b="1" dirty="0"/>
              <a:t>Soil = Hearts of Men and Women 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Matthew 13:19; Luke 8:12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0439042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3373348" y="0"/>
            <a:ext cx="2762607" cy="20180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Four Types of Soil </a:t>
            </a:r>
            <a:endParaRPr sz="3600" dirty="0">
              <a:solidFill>
                <a:srgbClr val="C00000"/>
              </a:solidFill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902137" y="2018066"/>
            <a:ext cx="7344176" cy="4066218"/>
          </a:xfrm>
          <a:prstGeom prst="rect">
            <a:avLst/>
          </a:prstGeom>
        </p:spPr>
        <p:txBody>
          <a:bodyPr anchor="t"/>
          <a:lstStyle/>
          <a:p>
            <a:pPr marL="514350" indent="-514350" algn="l">
              <a:buFont typeface="+mj-lt"/>
              <a:buAutoNum type="arabicPeriod"/>
            </a:pPr>
            <a:r>
              <a:rPr lang="en-US" sz="3200" b="1" dirty="0"/>
              <a:t>Path = Calloused Heart (Mark 4:4,15) </a:t>
            </a:r>
          </a:p>
        </p:txBody>
      </p:sp>
    </p:spTree>
    <p:extLst>
      <p:ext uri="{BB962C8B-B14F-4D97-AF65-F5344CB8AC3E}">
        <p14:creationId xmlns:p14="http://schemas.microsoft.com/office/powerpoint/2010/main" xmlns="" val="31841088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3373348" y="0"/>
            <a:ext cx="2762607" cy="20180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Four Types of Soil </a:t>
            </a:r>
            <a:endParaRPr sz="3600" dirty="0">
              <a:solidFill>
                <a:srgbClr val="C00000"/>
              </a:solidFill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902137" y="2018066"/>
            <a:ext cx="7344176" cy="4066218"/>
          </a:xfrm>
          <a:prstGeom prst="rect">
            <a:avLst/>
          </a:prstGeom>
        </p:spPr>
        <p:txBody>
          <a:bodyPr anchor="t"/>
          <a:lstStyle/>
          <a:p>
            <a:pPr marL="514350" indent="-514350" algn="l">
              <a:buFont typeface="+mj-lt"/>
              <a:buAutoNum type="arabicPeriod"/>
            </a:pPr>
            <a:r>
              <a:rPr lang="en-US" dirty="0"/>
              <a:t>Path = Calloused Heart (Mark 4:4,15)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1" dirty="0"/>
              <a:t>Rocky Soil = Shallow Heart (Mark 4:5-6, 16-17)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dirty="0"/>
              <a:t>2 Timothy 3:12</a:t>
            </a:r>
          </a:p>
        </p:txBody>
      </p:sp>
    </p:spTree>
    <p:extLst>
      <p:ext uri="{BB962C8B-B14F-4D97-AF65-F5344CB8AC3E}">
        <p14:creationId xmlns:p14="http://schemas.microsoft.com/office/powerpoint/2010/main" xmlns="" val="34453716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3373348" y="0"/>
            <a:ext cx="2762607" cy="20180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Four Types of Soil </a:t>
            </a:r>
            <a:endParaRPr sz="3600" dirty="0">
              <a:solidFill>
                <a:srgbClr val="C00000"/>
              </a:solidFill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902137" y="2018066"/>
            <a:ext cx="7344176" cy="4066218"/>
          </a:xfrm>
          <a:prstGeom prst="rect">
            <a:avLst/>
          </a:prstGeom>
        </p:spPr>
        <p:txBody>
          <a:bodyPr anchor="t"/>
          <a:lstStyle/>
          <a:p>
            <a:pPr marL="514350" indent="-514350" algn="l">
              <a:buFont typeface="+mj-lt"/>
              <a:buAutoNum type="arabicPeriod"/>
            </a:pPr>
            <a:r>
              <a:rPr lang="en-US" dirty="0"/>
              <a:t>Path = Calloused Heart (Mark 4:4,15)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Rocky Soil = Shallow Heart (Mark 4:5-6, 16-17)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1" dirty="0"/>
              <a:t>Thorny Soil = Distracted Heart (Mark 4:7, 18-19)</a:t>
            </a:r>
          </a:p>
        </p:txBody>
      </p:sp>
    </p:spTree>
    <p:extLst>
      <p:ext uri="{BB962C8B-B14F-4D97-AF65-F5344CB8AC3E}">
        <p14:creationId xmlns:p14="http://schemas.microsoft.com/office/powerpoint/2010/main" xmlns="" val="39594982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3373348" y="0"/>
            <a:ext cx="2762607" cy="20180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Four Types of Soil </a:t>
            </a:r>
            <a:endParaRPr sz="3600" dirty="0">
              <a:solidFill>
                <a:srgbClr val="C00000"/>
              </a:solidFill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902137" y="2018065"/>
            <a:ext cx="7344176" cy="436047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Path = Calloused Heart (Mark 4:4,15)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Rocky Soil = Shallow Heart (Mark 4:5-6, 16-17)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Thorny Soil =Distracted Heart (Mark 4:7, 18-19)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1" dirty="0"/>
              <a:t>Good Soil = Good Heart (Mark 4:8,20)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xmlns="" val="39396146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Georgia"/>
        <a:ea typeface="Georgia"/>
        <a:cs typeface="Georgi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Georgia"/>
        <a:ea typeface="Georgia"/>
        <a:cs typeface="Georgi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</vt:lpstr>
      <vt:lpstr>Slide 1</vt:lpstr>
      <vt:lpstr>Slide 2</vt:lpstr>
      <vt:lpstr>Slide 3</vt:lpstr>
      <vt:lpstr>Components of the Parable </vt:lpstr>
      <vt:lpstr>Components of the Parable </vt:lpstr>
      <vt:lpstr>Four Types of Soil </vt:lpstr>
      <vt:lpstr>Four Types of Soil </vt:lpstr>
      <vt:lpstr>Four Types of Soil </vt:lpstr>
      <vt:lpstr>Four Types of Soil </vt:lpstr>
      <vt:lpstr>Lessons From Christ 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mdehl@outlook.com</cp:lastModifiedBy>
  <cp:revision>7</cp:revision>
  <dcterms:modified xsi:type="dcterms:W3CDTF">2019-02-17T14:29:58Z</dcterms:modified>
</cp:coreProperties>
</file>