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1" r:id="rId2"/>
    <p:sldId id="260" r:id="rId3"/>
    <p:sldId id="258" r:id="rId4"/>
    <p:sldId id="257" r:id="rId5"/>
    <p:sldId id="268" r:id="rId6"/>
    <p:sldId id="269" r:id="rId7"/>
    <p:sldId id="270" r:id="rId8"/>
    <p:sldId id="271" r:id="rId9"/>
    <p:sldId id="272" r:id="rId1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5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1pPr>
    <a:lvl2pPr indent="2286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2pPr>
    <a:lvl3pPr indent="457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3pPr>
    <a:lvl4pPr indent="6858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4pPr>
    <a:lvl5pPr indent="9144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5pPr>
    <a:lvl6pPr indent="11430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6pPr>
    <a:lvl7pPr indent="13716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7pPr>
    <a:lvl8pPr indent="16002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8pPr>
    <a:lvl9pPr indent="1828800" latinLnBrk="0">
      <a:defRPr sz="1200">
        <a:solidFill>
          <a:srgbClr val="FFFFFF"/>
        </a:solidFill>
        <a:latin typeface="+mj-lt"/>
        <a:ea typeface="+mj-ea"/>
        <a:cs typeface="+mj-cs"/>
        <a:sym typeface="Trebuchet M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2131010" y="5626803"/>
            <a:ext cx="4893034" cy="4608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ts val="200"/>
              </a:spcBef>
              <a:defRPr sz="1200"/>
            </a:lvl1pPr>
          </a:lstStyle>
          <a:p>
            <a:r>
              <a:t>Add Your Subtitle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2131010" y="5626803"/>
            <a:ext cx="4893034" cy="4608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spcBef>
                <a:spcPts val="200"/>
              </a:spcBef>
              <a:defRPr sz="1200"/>
            </a:lvl1pPr>
          </a:lstStyle>
          <a:p>
            <a:r>
              <a:t>Add Your Subtitle</a:t>
            </a:r>
          </a:p>
        </p:txBody>
      </p:sp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575237" y="503733"/>
            <a:ext cx="5898071" cy="48551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800"/>
            </a:lvl1pPr>
          </a:lstStyle>
          <a:p>
            <a:r>
              <a:t>Add Your Title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474230" y="482299"/>
            <a:ext cx="4450376" cy="5905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Add Your Text Here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474230" y="482299"/>
            <a:ext cx="4450376" cy="5905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Add Your Text Here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474230" y="482299"/>
            <a:ext cx="4450376" cy="5905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Add Your Text Here</a:t>
            </a:r>
          </a:p>
        </p:txBody>
      </p: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5598500" y="4179911"/>
            <a:ext cx="2643736" cy="219713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400"/>
            </a:lvl1pPr>
          </a:lstStyle>
          <a:p>
            <a:r>
              <a:t>Add Your Title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riptu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body" sz="half" idx="1"/>
          </p:nvPr>
        </p:nvSpPr>
        <p:spPr>
          <a:xfrm>
            <a:off x="4034720" y="482299"/>
            <a:ext cx="4654140" cy="4705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Add Your Scripture Here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quarter" idx="13"/>
          </p:nvPr>
        </p:nvSpPr>
        <p:spPr>
          <a:xfrm>
            <a:off x="4034720" y="5514221"/>
            <a:ext cx="4654140" cy="87354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ckgroun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xfrm>
            <a:off x="4034720" y="482299"/>
            <a:ext cx="4654140" cy="59054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Add Your Text Here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24821"/>
            <a:ext cx="8229600" cy="124263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467453"/>
            <a:ext cx="8229600" cy="479145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9pPr>
    </p:titleStyle>
    <p:bodyStyle>
      <a:lvl1pPr marL="0" marR="0" indent="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1pPr>
      <a:lvl2pPr marL="914400" marR="0" indent="-4572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2pPr>
      <a:lvl3pPr marL="0" marR="0" indent="9144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3pPr>
      <a:lvl4pPr marL="0" marR="0" indent="13716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4pPr>
      <a:lvl5pPr marL="0" marR="0" indent="18288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5pPr>
      <a:lvl6pPr marL="2628900" marR="0" indent="-3429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6pPr>
      <a:lvl7pPr marL="3086100" marR="0" indent="-3429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7pPr>
      <a:lvl8pPr marL="3543300" marR="0" indent="-3429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8pPr>
      <a:lvl9pPr marL="4000500" marR="0" indent="-342900" algn="ctr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FBFEF5"/>
          </a:solidFill>
          <a:uFillTx/>
          <a:latin typeface="+mj-lt"/>
          <a:ea typeface="+mj-ea"/>
          <a:cs typeface="+mj-c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6BFF9F9-7F2D-B944-B463-7D0D52416E1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883F38E-7D43-7E42-9FD9-23878307B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35D232C-A783-A745-A559-A722D18ED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6" y="-1"/>
            <a:ext cx="9142754" cy="685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120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CCCC631-FA28-384D-ABC8-D5FD697C0E4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7936612-9F48-D342-911A-9BF302E7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582321-74D9-AE45-A52B-6D985083DB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288235"/>
            <a:ext cx="10058400" cy="74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04901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sz="half" idx="1"/>
          </p:nvPr>
        </p:nvSpPr>
        <p:spPr>
          <a:xfrm>
            <a:off x="470154" y="470238"/>
            <a:ext cx="8203691" cy="36130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9600" b="1" dirty="0">
                <a:latin typeface="Abadi" panose="020B0604020104020204" pitchFamily="34" charset="0"/>
              </a:rPr>
              <a:t>Be Like Christ </a:t>
            </a:r>
            <a:endParaRPr sz="9600" b="1" dirty="0">
              <a:latin typeface="Abadi" panose="020B0604020104020204" pitchFamily="34" charset="0"/>
            </a:endParaRPr>
          </a:p>
        </p:txBody>
      </p:sp>
      <p:sp>
        <p:nvSpPr>
          <p:cNvPr id="86" name="Shape 86"/>
          <p:cNvSpPr>
            <a:spLocks noGrp="1"/>
          </p:cNvSpPr>
          <p:nvPr>
            <p:ph type="body" idx="13"/>
          </p:nvPr>
        </p:nvSpPr>
        <p:spPr>
          <a:xfrm>
            <a:off x="4019704" y="4083334"/>
            <a:ext cx="5124295" cy="277466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00"/>
              </a:spcBef>
              <a:defRPr sz="1400"/>
            </a:pPr>
            <a:r>
              <a:rPr lang="en-US" sz="4400" dirty="0">
                <a:solidFill>
                  <a:schemeClr val="bg1"/>
                </a:solidFill>
                <a:latin typeface="Abadi" panose="020B0604020104020204" pitchFamily="34" charset="0"/>
              </a:rPr>
              <a:t>Lessons From Christ</a:t>
            </a:r>
            <a:endParaRPr sz="4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74230" y="142698"/>
            <a:ext cx="8669770" cy="492463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514350" indent="-514350" algn="l">
              <a:buFont typeface="+mj-lt"/>
              <a:buAutoNum type="arabicParenR"/>
            </a:pPr>
            <a:r>
              <a:rPr lang="en-US" sz="3600" b="1" dirty="0">
                <a:solidFill>
                  <a:schemeClr val="tx1"/>
                </a:solidFill>
                <a:latin typeface="Abadi" panose="020B0604020104020204" pitchFamily="34" charset="0"/>
              </a:rPr>
              <a:t>Be zealous for God.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Jesus was devoted to Scripture.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Luke 2:46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Luke 4:4,8,12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Jesus was bold to stand up for righteousness.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Luke 16:14-15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Luke 18:9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Luke 20:45-47</a:t>
            </a:r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78194" y="4252360"/>
            <a:ext cx="4246730" cy="26056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badi" panose="020B0604020104020204" pitchFamily="34" charset="0"/>
              </a:rPr>
              <a:t>Be Like Christ</a:t>
            </a:r>
            <a:endParaRPr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74230" y="142698"/>
            <a:ext cx="8501388" cy="492463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514350" indent="-514350" algn="l">
              <a:buFont typeface="+mj-lt"/>
              <a:buAutoNum type="arabicParenR"/>
            </a:pPr>
            <a:r>
              <a:rPr lang="en-US" sz="3600" dirty="0">
                <a:solidFill>
                  <a:schemeClr val="bg1"/>
                </a:solidFill>
                <a:latin typeface="Abadi" panose="020B0604020104020204" pitchFamily="34" charset="0"/>
              </a:rPr>
              <a:t>Be zealous for God.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US" sz="3600" b="1" dirty="0">
                <a:solidFill>
                  <a:schemeClr val="tx1"/>
                </a:solidFill>
                <a:latin typeface="Abadi" panose="020B0604020104020204" pitchFamily="34" charset="0"/>
              </a:rPr>
              <a:t>Be persistent in prayer.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Jesus had a prayer life!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Praying often – Luke 5:16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Praying alone – Luke 9:18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Praying diligently – Luke 6:12</a:t>
            </a:r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78194" y="4252360"/>
            <a:ext cx="4246730" cy="26056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badi" panose="020B0604020104020204" pitchFamily="34" charset="0"/>
              </a:rPr>
              <a:t>Be Like Christ</a:t>
            </a:r>
            <a:endParaRPr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0216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74230" y="142698"/>
            <a:ext cx="8501388" cy="492463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514350" indent="-514350" algn="l">
              <a:buFont typeface="+mj-lt"/>
              <a:buAutoNum type="arabicParenR"/>
            </a:pPr>
            <a:r>
              <a:rPr lang="en-US" sz="3600" dirty="0">
                <a:solidFill>
                  <a:schemeClr val="bg1"/>
                </a:solidFill>
                <a:latin typeface="Abadi" panose="020B0604020104020204" pitchFamily="34" charset="0"/>
              </a:rPr>
              <a:t>Be zealous for God.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US" sz="3600" b="1" dirty="0">
                <a:solidFill>
                  <a:schemeClr val="tx1"/>
                </a:solidFill>
                <a:latin typeface="Abadi" panose="020B0604020104020204" pitchFamily="34" charset="0"/>
              </a:rPr>
              <a:t>Be persistent in prayer.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We should pray when faced with…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Big decisions – Luke 6:12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Temptation – Luke 22:40, 46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Pain – Luke 22:44</a:t>
            </a:r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78194" y="4252360"/>
            <a:ext cx="4246730" cy="26056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badi" panose="020B0604020104020204" pitchFamily="34" charset="0"/>
              </a:rPr>
              <a:t>Be Like Christ</a:t>
            </a:r>
            <a:endParaRPr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80149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74230" y="142698"/>
            <a:ext cx="8501388" cy="492463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514350" indent="-514350" algn="l">
              <a:buFont typeface="+mj-lt"/>
              <a:buAutoNum type="arabicParenR"/>
            </a:pPr>
            <a:r>
              <a:rPr lang="en-US" sz="3600" dirty="0">
                <a:solidFill>
                  <a:schemeClr val="bg1"/>
                </a:solidFill>
                <a:latin typeface="Abadi" panose="020B0604020104020204" pitchFamily="34" charset="0"/>
              </a:rPr>
              <a:t>Be zealous for God.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US" sz="3600" dirty="0">
                <a:solidFill>
                  <a:schemeClr val="bg1"/>
                </a:solidFill>
                <a:latin typeface="Abadi" panose="020B0604020104020204" pitchFamily="34" charset="0"/>
              </a:rPr>
              <a:t>Be persistent in prayer.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US" sz="3600" b="1" dirty="0">
                <a:solidFill>
                  <a:schemeClr val="tx1"/>
                </a:solidFill>
                <a:latin typeface="Abadi" panose="020B0604020104020204" pitchFamily="34" charset="0"/>
              </a:rPr>
              <a:t>Be selfless.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Jesus taught the need for selfless behavior.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Luke 10:25-37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“Go and do likewise.”</a:t>
            </a:r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78194" y="4252360"/>
            <a:ext cx="4246730" cy="26056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badi" panose="020B0604020104020204" pitchFamily="34" charset="0"/>
              </a:rPr>
              <a:t>Be Like Christ</a:t>
            </a:r>
            <a:endParaRPr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180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474230" y="142698"/>
            <a:ext cx="8501388" cy="492463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514350" indent="-514350" algn="l">
              <a:buFont typeface="+mj-lt"/>
              <a:buAutoNum type="arabicParenR"/>
            </a:pPr>
            <a:r>
              <a:rPr lang="en-US" sz="3600" dirty="0">
                <a:solidFill>
                  <a:schemeClr val="bg1"/>
                </a:solidFill>
                <a:latin typeface="Abadi" panose="020B0604020104020204" pitchFamily="34" charset="0"/>
              </a:rPr>
              <a:t>Be zealous for God.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US" sz="3600" dirty="0">
                <a:solidFill>
                  <a:schemeClr val="bg1"/>
                </a:solidFill>
                <a:latin typeface="Abadi" panose="020B0604020104020204" pitchFamily="34" charset="0"/>
              </a:rPr>
              <a:t>Be persistent in prayer.</a:t>
            </a:r>
          </a:p>
          <a:p>
            <a:pPr marL="514350" indent="-514350" algn="l">
              <a:buFont typeface="+mj-lt"/>
              <a:buAutoNum type="arabicParenR"/>
            </a:pPr>
            <a:r>
              <a:rPr lang="en-US" sz="3600" b="1" dirty="0">
                <a:solidFill>
                  <a:schemeClr val="tx1"/>
                </a:solidFill>
                <a:latin typeface="Abadi" panose="020B0604020104020204" pitchFamily="34" charset="0"/>
              </a:rPr>
              <a:t>Be selfless.</a:t>
            </a:r>
          </a:p>
          <a:p>
            <a:pPr marL="514350" indent="-514350" algn="l">
              <a:buFont typeface="Wingdings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Jesus put others before Himself.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Luke 22:42</a:t>
            </a:r>
          </a:p>
          <a:p>
            <a:pPr marL="1428750" lvl="1" indent="-51435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badi" panose="020B0604020104020204" pitchFamily="34" charset="0"/>
              </a:rPr>
              <a:t>Luke 23:34</a:t>
            </a:r>
          </a:p>
        </p:txBody>
      </p:sp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78194" y="4252360"/>
            <a:ext cx="4246730" cy="26056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badi" panose="020B0604020104020204" pitchFamily="34" charset="0"/>
              </a:rPr>
              <a:t>Be Like Christ</a:t>
            </a:r>
            <a:endParaRPr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245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54728FF-5CDC-8545-BF32-32C345574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5322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Trebuchet MS"/>
        <a:ea typeface="Trebuchet MS"/>
        <a:cs typeface="Trebuchet MS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166</Words>
  <Application>Microsoft Office PowerPoint</Application>
  <PresentationFormat>On-screen Show (4:3)</PresentationFormat>
  <Paragraphs>39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</vt:lpstr>
      <vt:lpstr>Slide 1</vt:lpstr>
      <vt:lpstr>Slide 2</vt:lpstr>
      <vt:lpstr>Slide 3</vt:lpstr>
      <vt:lpstr>Be Like Christ</vt:lpstr>
      <vt:lpstr>Be Like Christ</vt:lpstr>
      <vt:lpstr>Be Like Christ</vt:lpstr>
      <vt:lpstr>Be Like Christ</vt:lpstr>
      <vt:lpstr>Be Like Christ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mdehl@outlook.com</cp:lastModifiedBy>
  <cp:revision>5</cp:revision>
  <dcterms:modified xsi:type="dcterms:W3CDTF">2019-01-19T20:00:05Z</dcterms:modified>
</cp:coreProperties>
</file>